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070" r:id="rId1"/>
    <p:sldMasterId id="2147488082" r:id="rId2"/>
    <p:sldMasterId id="2147485230" r:id="rId3"/>
    <p:sldMasterId id="2147486003" r:id="rId4"/>
    <p:sldMasterId id="2147486321" r:id="rId5"/>
    <p:sldMasterId id="2147486333" r:id="rId6"/>
    <p:sldMasterId id="2147486345" r:id="rId7"/>
    <p:sldMasterId id="2147486357" r:id="rId8"/>
  </p:sldMasterIdLst>
  <p:notesMasterIdLst>
    <p:notesMasterId r:id="rId35"/>
  </p:notesMasterIdLst>
  <p:handoutMasterIdLst>
    <p:handoutMasterId r:id="rId36"/>
  </p:handoutMasterIdLst>
  <p:sldIdLst>
    <p:sldId id="697" r:id="rId9"/>
    <p:sldId id="730" r:id="rId10"/>
    <p:sldId id="758" r:id="rId11"/>
    <p:sldId id="759" r:id="rId12"/>
    <p:sldId id="778" r:id="rId13"/>
    <p:sldId id="760" r:id="rId14"/>
    <p:sldId id="779" r:id="rId15"/>
    <p:sldId id="761" r:id="rId16"/>
    <p:sldId id="762" r:id="rId17"/>
    <p:sldId id="763" r:id="rId18"/>
    <p:sldId id="764" r:id="rId19"/>
    <p:sldId id="784" r:id="rId20"/>
    <p:sldId id="766" r:id="rId21"/>
    <p:sldId id="767" r:id="rId22"/>
    <p:sldId id="768" r:id="rId23"/>
    <p:sldId id="769" r:id="rId24"/>
    <p:sldId id="770" r:id="rId25"/>
    <p:sldId id="771" r:id="rId26"/>
    <p:sldId id="772" r:id="rId27"/>
    <p:sldId id="783" r:id="rId28"/>
    <p:sldId id="773" r:id="rId29"/>
    <p:sldId id="777" r:id="rId30"/>
    <p:sldId id="780" r:id="rId31"/>
    <p:sldId id="781" r:id="rId32"/>
    <p:sldId id="782" r:id="rId33"/>
    <p:sldId id="642" r:id="rId34"/>
  </p:sldIdLst>
  <p:sldSz cx="9144000" cy="6858000" type="screen4x3"/>
  <p:notesSz cx="6794500" cy="9931400"/>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919"/>
    <a:srgbClr val="14B4BC"/>
    <a:srgbClr val="A50021"/>
    <a:srgbClr val="003366"/>
    <a:srgbClr val="003300"/>
    <a:srgbClr val="797979"/>
    <a:srgbClr val="FF0000"/>
    <a:srgbClr val="0066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3900" autoAdjust="0"/>
  </p:normalViewPr>
  <p:slideViewPr>
    <p:cSldViewPr>
      <p:cViewPr varScale="1">
        <p:scale>
          <a:sx n="70" d="100"/>
          <a:sy n="70" d="100"/>
        </p:scale>
        <p:origin x="1284"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17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4ABBAF-7F8B-40FB-8D1F-B4B62BEB1AA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fr-FR"/>
        </a:p>
      </dgm:t>
    </dgm:pt>
    <dgm:pt modelId="{D241FAE1-4396-44E0-AA0C-4D2F28679FA0}">
      <dgm:prSet phldrT="[Texte]" custT="1"/>
      <dgm:spPr/>
      <dgm:t>
        <a:bodyPr/>
        <a:lstStyle/>
        <a:p>
          <a:endParaRPr lang="fr-FR" sz="1800" b="1" dirty="0" smtClean="0"/>
        </a:p>
        <a:p>
          <a:r>
            <a:rPr lang="fr-FR" sz="2800" b="1" dirty="0" smtClean="0"/>
            <a:t>Démarrer l’institutionnalisation du Prix au niveau national</a:t>
          </a:r>
          <a:endParaRPr lang="fr-FR" sz="2800" b="1" dirty="0"/>
        </a:p>
      </dgm:t>
    </dgm:pt>
    <dgm:pt modelId="{31524186-B2BA-407B-8307-719764381809}" type="parTrans" cxnId="{730FA6ED-CCF5-44B8-8D48-B9087F2F9E05}">
      <dgm:prSet/>
      <dgm:spPr/>
      <dgm:t>
        <a:bodyPr/>
        <a:lstStyle/>
        <a:p>
          <a:endParaRPr lang="fr-FR"/>
        </a:p>
      </dgm:t>
    </dgm:pt>
    <dgm:pt modelId="{83FEB35A-88B0-415C-BCEE-27D487C68F1B}" type="sibTrans" cxnId="{730FA6ED-CCF5-44B8-8D48-B9087F2F9E05}">
      <dgm:prSet/>
      <dgm:spPr/>
      <dgm:t>
        <a:bodyPr/>
        <a:lstStyle/>
        <a:p>
          <a:endParaRPr lang="fr-FR"/>
        </a:p>
      </dgm:t>
    </dgm:pt>
    <dgm:pt modelId="{D74D4D17-81F2-44A0-968E-AE3CC1887A62}">
      <dgm:prSet phldrT="[Texte]" custT="1"/>
      <dgm:spPr/>
      <dgm:t>
        <a:bodyPr/>
        <a:lstStyle/>
        <a:p>
          <a:r>
            <a:rPr lang="fr-FR" sz="2400" dirty="0" smtClean="0"/>
            <a:t>Solliciter le gouvernement via le ministère </a:t>
          </a:r>
          <a:endParaRPr lang="fr-FR" sz="2400" dirty="0"/>
        </a:p>
      </dgm:t>
    </dgm:pt>
    <dgm:pt modelId="{59168029-AA46-4D78-BB83-EB0CE44D8224}" type="parTrans" cxnId="{A721B202-497B-465B-8467-70B72FA4E79F}">
      <dgm:prSet/>
      <dgm:spPr/>
      <dgm:t>
        <a:bodyPr/>
        <a:lstStyle/>
        <a:p>
          <a:endParaRPr lang="fr-FR"/>
        </a:p>
      </dgm:t>
    </dgm:pt>
    <dgm:pt modelId="{CD1327C4-F9C0-424E-BAFA-4ADC594FCFA8}" type="sibTrans" cxnId="{A721B202-497B-465B-8467-70B72FA4E79F}">
      <dgm:prSet/>
      <dgm:spPr/>
      <dgm:t>
        <a:bodyPr/>
        <a:lstStyle/>
        <a:p>
          <a:endParaRPr lang="fr-FR"/>
        </a:p>
      </dgm:t>
    </dgm:pt>
    <dgm:pt modelId="{18C39AAB-1D9B-4022-833D-268E1B88D30B}">
      <dgm:prSet phldrT="[Texte]" custT="1"/>
      <dgm:spPr/>
      <dgm:t>
        <a:bodyPr/>
        <a:lstStyle/>
        <a:p>
          <a:r>
            <a:rPr lang="fr-FR" sz="2400" dirty="0" smtClean="0"/>
            <a:t>Elaborer  un texte règlementaire (décret, arrêté, loi, etc.)</a:t>
          </a:r>
          <a:endParaRPr lang="fr-FR" sz="2400" dirty="0"/>
        </a:p>
      </dgm:t>
    </dgm:pt>
    <dgm:pt modelId="{278D95DB-7E04-497E-8729-E275AA451AB0}" type="parTrans" cxnId="{50370A2B-372C-44F4-82C3-3295944B5E23}">
      <dgm:prSet/>
      <dgm:spPr/>
      <dgm:t>
        <a:bodyPr/>
        <a:lstStyle/>
        <a:p>
          <a:endParaRPr lang="fr-FR"/>
        </a:p>
      </dgm:t>
    </dgm:pt>
    <dgm:pt modelId="{E8A48445-EC10-470A-B6F8-865A3C2FA09B}" type="sibTrans" cxnId="{50370A2B-372C-44F4-82C3-3295944B5E23}">
      <dgm:prSet/>
      <dgm:spPr/>
      <dgm:t>
        <a:bodyPr/>
        <a:lstStyle/>
        <a:p>
          <a:endParaRPr lang="fr-FR"/>
        </a:p>
      </dgm:t>
    </dgm:pt>
    <dgm:pt modelId="{819498DF-E3CE-4885-B62B-3860B5D54804}">
      <dgm:prSet phldrT="[Texte]"/>
      <dgm:spPr/>
      <dgm:t>
        <a:bodyPr/>
        <a:lstStyle/>
        <a:p>
          <a:r>
            <a:rPr lang="fr-FR" sz="2700" b="1" dirty="0" smtClean="0"/>
            <a:t>Etablissement des règlements intérieurs du Prix et du Jury</a:t>
          </a:r>
          <a:endParaRPr lang="fr-FR" sz="2700" b="1" dirty="0"/>
        </a:p>
      </dgm:t>
    </dgm:pt>
    <dgm:pt modelId="{C963E3AC-2F11-40BF-90D0-CD063FD0E293}" type="parTrans" cxnId="{3DFAA3D7-5AD3-4882-8219-8AA824391307}">
      <dgm:prSet/>
      <dgm:spPr/>
      <dgm:t>
        <a:bodyPr/>
        <a:lstStyle/>
        <a:p>
          <a:endParaRPr lang="fr-FR"/>
        </a:p>
      </dgm:t>
    </dgm:pt>
    <dgm:pt modelId="{6BF8442C-9278-4DBE-A765-7D6B19106969}" type="sibTrans" cxnId="{3DFAA3D7-5AD3-4882-8219-8AA824391307}">
      <dgm:prSet/>
      <dgm:spPr/>
      <dgm:t>
        <a:bodyPr/>
        <a:lstStyle/>
        <a:p>
          <a:endParaRPr lang="fr-FR"/>
        </a:p>
      </dgm:t>
    </dgm:pt>
    <dgm:pt modelId="{541FA46C-FC29-43FD-B0A2-0E827AC6DD26}">
      <dgm:prSet phldrT="[Texte]" custT="1"/>
      <dgm:spPr/>
      <dgm:t>
        <a:bodyPr/>
        <a:lstStyle/>
        <a:p>
          <a:r>
            <a:rPr lang="fr-FR" sz="2300" dirty="0" smtClean="0"/>
            <a:t>Décrire le processus d’organisation du Prix</a:t>
          </a:r>
          <a:endParaRPr lang="fr-FR" sz="2300" dirty="0"/>
        </a:p>
      </dgm:t>
    </dgm:pt>
    <dgm:pt modelId="{90464D54-FA9B-4CE9-A539-FEFCF6F96567}" type="parTrans" cxnId="{86C04BDC-8F4D-4816-B8C7-0592CB61FF82}">
      <dgm:prSet/>
      <dgm:spPr/>
      <dgm:t>
        <a:bodyPr/>
        <a:lstStyle/>
        <a:p>
          <a:endParaRPr lang="fr-FR"/>
        </a:p>
      </dgm:t>
    </dgm:pt>
    <dgm:pt modelId="{B8E165DD-E3F5-4BDA-B526-E7BE981A5F72}" type="sibTrans" cxnId="{86C04BDC-8F4D-4816-B8C7-0592CB61FF82}">
      <dgm:prSet/>
      <dgm:spPr/>
      <dgm:t>
        <a:bodyPr/>
        <a:lstStyle/>
        <a:p>
          <a:endParaRPr lang="fr-FR"/>
        </a:p>
      </dgm:t>
    </dgm:pt>
    <dgm:pt modelId="{3B03F441-9D91-43B0-991D-8D51AB74C01D}">
      <dgm:prSet phldrT="[Texte]" custT="1"/>
      <dgm:spPr/>
      <dgm:t>
        <a:bodyPr/>
        <a:lstStyle/>
        <a:p>
          <a:r>
            <a:rPr lang="fr-FR" sz="2300" dirty="0" smtClean="0"/>
            <a:t>Définir le schéma organisationnel</a:t>
          </a:r>
          <a:endParaRPr lang="fr-FR" sz="2300" dirty="0"/>
        </a:p>
      </dgm:t>
    </dgm:pt>
    <dgm:pt modelId="{1A8293CC-F29B-40F4-82AE-D26D025AB1BA}" type="parTrans" cxnId="{4D99D1AD-76B5-4E82-B122-D5837B9602E1}">
      <dgm:prSet/>
      <dgm:spPr/>
      <dgm:t>
        <a:bodyPr/>
        <a:lstStyle/>
        <a:p>
          <a:endParaRPr lang="fr-FR"/>
        </a:p>
      </dgm:t>
    </dgm:pt>
    <dgm:pt modelId="{FF144F6B-1244-48E1-B462-F54762E5A7D1}" type="sibTrans" cxnId="{4D99D1AD-76B5-4E82-B122-D5837B9602E1}">
      <dgm:prSet/>
      <dgm:spPr/>
      <dgm:t>
        <a:bodyPr/>
        <a:lstStyle/>
        <a:p>
          <a:endParaRPr lang="fr-FR"/>
        </a:p>
      </dgm:t>
    </dgm:pt>
    <dgm:pt modelId="{BB65BBF9-7DD0-4957-BA9D-AA495F49BD47}">
      <dgm:prSet phldrT="[Texte]" custT="1"/>
      <dgm:spPr/>
      <dgm:t>
        <a:bodyPr/>
        <a:lstStyle/>
        <a:p>
          <a:r>
            <a:rPr lang="fr-FR" sz="2300" dirty="0" smtClean="0"/>
            <a:t>Définir les objectifs du Prix </a:t>
          </a:r>
          <a:endParaRPr lang="fr-FR" sz="2300" dirty="0"/>
        </a:p>
      </dgm:t>
    </dgm:pt>
    <dgm:pt modelId="{D7FDF8A3-3F2C-463B-B832-99AA1D49F471}" type="parTrans" cxnId="{E5273DFF-936D-49D9-A0E1-17AE769BBE24}">
      <dgm:prSet/>
      <dgm:spPr/>
      <dgm:t>
        <a:bodyPr/>
        <a:lstStyle/>
        <a:p>
          <a:endParaRPr lang="fr-FR"/>
        </a:p>
      </dgm:t>
    </dgm:pt>
    <dgm:pt modelId="{EF7E429B-A149-446C-8B43-8C2734EE92F8}" type="sibTrans" cxnId="{E5273DFF-936D-49D9-A0E1-17AE769BBE24}">
      <dgm:prSet/>
      <dgm:spPr/>
      <dgm:t>
        <a:bodyPr/>
        <a:lstStyle/>
        <a:p>
          <a:endParaRPr lang="fr-FR"/>
        </a:p>
      </dgm:t>
    </dgm:pt>
    <dgm:pt modelId="{07380AEC-960B-40BC-83F9-7BE05B8D8DA6}">
      <dgm:prSet phldrT="[Texte]" custT="1"/>
      <dgm:spPr/>
      <dgm:t>
        <a:bodyPr/>
        <a:lstStyle/>
        <a:p>
          <a:r>
            <a:rPr lang="fr-FR" sz="2300" dirty="0" smtClean="0"/>
            <a:t>Définir les conditions de participation</a:t>
          </a:r>
          <a:endParaRPr lang="fr-FR" sz="2300" dirty="0"/>
        </a:p>
      </dgm:t>
    </dgm:pt>
    <dgm:pt modelId="{2CBA4CAB-CAD0-4CD4-B35F-4A1924E1CA47}" type="parTrans" cxnId="{57900777-815B-4AB7-8E48-86DAFF250EDD}">
      <dgm:prSet/>
      <dgm:spPr/>
      <dgm:t>
        <a:bodyPr/>
        <a:lstStyle/>
        <a:p>
          <a:endParaRPr lang="fr-FR"/>
        </a:p>
      </dgm:t>
    </dgm:pt>
    <dgm:pt modelId="{0ABA2348-45A4-4EE7-AEDE-93EC5EDB5F0C}" type="sibTrans" cxnId="{57900777-815B-4AB7-8E48-86DAFF250EDD}">
      <dgm:prSet/>
      <dgm:spPr/>
      <dgm:t>
        <a:bodyPr/>
        <a:lstStyle/>
        <a:p>
          <a:endParaRPr lang="fr-FR"/>
        </a:p>
      </dgm:t>
    </dgm:pt>
    <dgm:pt modelId="{D769DE86-660C-4D0D-B434-10A4A184F34F}">
      <dgm:prSet phldrT="[Texte]" custT="1"/>
      <dgm:spPr/>
      <dgm:t>
        <a:bodyPr/>
        <a:lstStyle/>
        <a:p>
          <a:r>
            <a:rPr lang="fr-FR" sz="2300" dirty="0" smtClean="0"/>
            <a:t>Définir les modalités de prise de décision au niveau Jury, etc.</a:t>
          </a:r>
          <a:endParaRPr lang="fr-FR" sz="2300" dirty="0"/>
        </a:p>
      </dgm:t>
    </dgm:pt>
    <dgm:pt modelId="{BF4D4A4F-0BD1-4680-AB26-4B2D6C65B266}" type="parTrans" cxnId="{3C7D0DFE-C8C2-49EF-A290-689C43180342}">
      <dgm:prSet/>
      <dgm:spPr/>
      <dgm:t>
        <a:bodyPr/>
        <a:lstStyle/>
        <a:p>
          <a:endParaRPr lang="en-US"/>
        </a:p>
      </dgm:t>
    </dgm:pt>
    <dgm:pt modelId="{97BB13BF-6241-4CE5-BE76-28B0039A5576}" type="sibTrans" cxnId="{3C7D0DFE-C8C2-49EF-A290-689C43180342}">
      <dgm:prSet/>
      <dgm:spPr/>
      <dgm:t>
        <a:bodyPr/>
        <a:lstStyle/>
        <a:p>
          <a:endParaRPr lang="en-US"/>
        </a:p>
      </dgm:t>
    </dgm:pt>
    <dgm:pt modelId="{C9E1B25C-55A1-412A-91C1-BD274CA5F8B4}" type="pres">
      <dgm:prSet presAssocID="{744ABBAF-7F8B-40FB-8D1F-B4B62BEB1AA8}" presName="linear" presStyleCnt="0">
        <dgm:presLayoutVars>
          <dgm:dir/>
          <dgm:resizeHandles val="exact"/>
        </dgm:presLayoutVars>
      </dgm:prSet>
      <dgm:spPr/>
      <dgm:t>
        <a:bodyPr/>
        <a:lstStyle/>
        <a:p>
          <a:endParaRPr lang="fr-FR"/>
        </a:p>
      </dgm:t>
    </dgm:pt>
    <dgm:pt modelId="{84F28058-F3F1-49F8-83A0-1610947D74AF}" type="pres">
      <dgm:prSet presAssocID="{D241FAE1-4396-44E0-AA0C-4D2F28679FA0}" presName="comp" presStyleCnt="0"/>
      <dgm:spPr/>
    </dgm:pt>
    <dgm:pt modelId="{DB3D8F56-3682-4952-BB9E-19871B3D3022}" type="pres">
      <dgm:prSet presAssocID="{D241FAE1-4396-44E0-AA0C-4D2F28679FA0}" presName="box" presStyleLbl="node1" presStyleIdx="0" presStyleCnt="2" custScaleY="110745" custLinFactNeighborX="-273" custLinFactNeighborY="2457"/>
      <dgm:spPr/>
      <dgm:t>
        <a:bodyPr/>
        <a:lstStyle/>
        <a:p>
          <a:endParaRPr lang="fr-FR"/>
        </a:p>
      </dgm:t>
    </dgm:pt>
    <dgm:pt modelId="{09AB1430-43F3-474A-BA36-FF34A613B18B}" type="pres">
      <dgm:prSet presAssocID="{D241FAE1-4396-44E0-AA0C-4D2F28679FA0}" presName="img" presStyleLbl="fgImgPlace1" presStyleIdx="0" presStyleCnt="2" custScaleX="81148" custScaleY="81022" custLinFactNeighborX="-7738" custLinFactNeighborY="-3223"/>
      <dgm:spPr/>
      <dgm:t>
        <a:bodyPr/>
        <a:lstStyle/>
        <a:p>
          <a:endParaRPr lang="fr-FR"/>
        </a:p>
      </dgm:t>
    </dgm:pt>
    <dgm:pt modelId="{D1A1D7F3-B34E-4A20-8508-CF887C00C03F}" type="pres">
      <dgm:prSet presAssocID="{D241FAE1-4396-44E0-AA0C-4D2F28679FA0}" presName="text" presStyleLbl="node1" presStyleIdx="0" presStyleCnt="2">
        <dgm:presLayoutVars>
          <dgm:bulletEnabled val="1"/>
        </dgm:presLayoutVars>
      </dgm:prSet>
      <dgm:spPr/>
      <dgm:t>
        <a:bodyPr/>
        <a:lstStyle/>
        <a:p>
          <a:endParaRPr lang="fr-FR"/>
        </a:p>
      </dgm:t>
    </dgm:pt>
    <dgm:pt modelId="{039F24FD-2A47-486F-B882-DB4AF7C56557}" type="pres">
      <dgm:prSet presAssocID="{83FEB35A-88B0-415C-BCEE-27D487C68F1B}" presName="spacer" presStyleCnt="0"/>
      <dgm:spPr/>
    </dgm:pt>
    <dgm:pt modelId="{032BA1C8-A860-4D0C-BCA4-160EA6C024B3}" type="pres">
      <dgm:prSet presAssocID="{819498DF-E3CE-4885-B62B-3860B5D54804}" presName="comp" presStyleCnt="0"/>
      <dgm:spPr/>
    </dgm:pt>
    <dgm:pt modelId="{1D9256D6-2646-405D-9C3A-38949D900D92}" type="pres">
      <dgm:prSet presAssocID="{819498DF-E3CE-4885-B62B-3860B5D54804}" presName="box" presStyleLbl="node1" presStyleIdx="1" presStyleCnt="2" custScaleY="123020" custLinFactNeighborX="-674" custLinFactNeighborY="-3874"/>
      <dgm:spPr/>
      <dgm:t>
        <a:bodyPr/>
        <a:lstStyle/>
        <a:p>
          <a:endParaRPr lang="fr-FR"/>
        </a:p>
      </dgm:t>
    </dgm:pt>
    <dgm:pt modelId="{4D2B0141-7A94-4E89-AE4B-2ED20633D203}" type="pres">
      <dgm:prSet presAssocID="{819498DF-E3CE-4885-B62B-3860B5D54804}" presName="img" presStyleLbl="fgImgPlace1" presStyleIdx="1" presStyleCnt="2" custScaleX="81867" custScaleY="80662" custLinFactNeighborX="-8679" custLinFactNeighborY="904"/>
      <dgm:spPr/>
      <dgm:t>
        <a:bodyPr/>
        <a:lstStyle/>
        <a:p>
          <a:endParaRPr lang="en-US"/>
        </a:p>
      </dgm:t>
    </dgm:pt>
    <dgm:pt modelId="{BAC30B3F-8452-4AC9-9909-99C678A7D287}" type="pres">
      <dgm:prSet presAssocID="{819498DF-E3CE-4885-B62B-3860B5D54804}" presName="text" presStyleLbl="node1" presStyleIdx="1" presStyleCnt="2">
        <dgm:presLayoutVars>
          <dgm:bulletEnabled val="1"/>
        </dgm:presLayoutVars>
      </dgm:prSet>
      <dgm:spPr/>
      <dgm:t>
        <a:bodyPr/>
        <a:lstStyle/>
        <a:p>
          <a:endParaRPr lang="fr-FR"/>
        </a:p>
      </dgm:t>
    </dgm:pt>
  </dgm:ptLst>
  <dgm:cxnLst>
    <dgm:cxn modelId="{317130A7-5EDD-4F67-8641-9369C3B3204E}" type="presOf" srcId="{541FA46C-FC29-43FD-B0A2-0E827AC6DD26}" destId="{1D9256D6-2646-405D-9C3A-38949D900D92}" srcOrd="0" destOrd="1" presId="urn:microsoft.com/office/officeart/2005/8/layout/vList4"/>
    <dgm:cxn modelId="{3F9DCECD-1CF5-4D01-BA92-2EA35F4E8169}" type="presOf" srcId="{D74D4D17-81F2-44A0-968E-AE3CC1887A62}" destId="{D1A1D7F3-B34E-4A20-8508-CF887C00C03F}" srcOrd="1" destOrd="1" presId="urn:microsoft.com/office/officeart/2005/8/layout/vList4"/>
    <dgm:cxn modelId="{C92FEB58-03B8-4AD7-9704-FF20392DF567}" type="presOf" srcId="{D74D4D17-81F2-44A0-968E-AE3CC1887A62}" destId="{DB3D8F56-3682-4952-BB9E-19871B3D3022}" srcOrd="0" destOrd="1" presId="urn:microsoft.com/office/officeart/2005/8/layout/vList4"/>
    <dgm:cxn modelId="{0C1247AB-EEB5-4FF3-9182-F2DA4E1E8443}" type="presOf" srcId="{744ABBAF-7F8B-40FB-8D1F-B4B62BEB1AA8}" destId="{C9E1B25C-55A1-412A-91C1-BD274CA5F8B4}" srcOrd="0" destOrd="0" presId="urn:microsoft.com/office/officeart/2005/8/layout/vList4"/>
    <dgm:cxn modelId="{E5273DFF-936D-49D9-A0E1-17AE769BBE24}" srcId="{819498DF-E3CE-4885-B62B-3860B5D54804}" destId="{BB65BBF9-7DD0-4957-BA9D-AA495F49BD47}" srcOrd="1" destOrd="0" parTransId="{D7FDF8A3-3F2C-463B-B832-99AA1D49F471}" sibTransId="{EF7E429B-A149-446C-8B43-8C2734EE92F8}"/>
    <dgm:cxn modelId="{0AEE3B9D-A89F-4FC8-BE2E-BFDB9B062212}" type="presOf" srcId="{07380AEC-960B-40BC-83F9-7BE05B8D8DA6}" destId="{1D9256D6-2646-405D-9C3A-38949D900D92}" srcOrd="0" destOrd="4" presId="urn:microsoft.com/office/officeart/2005/8/layout/vList4"/>
    <dgm:cxn modelId="{6797196A-D3AD-462A-AFB1-EA7CBA65EF98}" type="presOf" srcId="{819498DF-E3CE-4885-B62B-3860B5D54804}" destId="{1D9256D6-2646-405D-9C3A-38949D900D92}" srcOrd="0" destOrd="0" presId="urn:microsoft.com/office/officeart/2005/8/layout/vList4"/>
    <dgm:cxn modelId="{4D99D1AD-76B5-4E82-B122-D5837B9602E1}" srcId="{819498DF-E3CE-4885-B62B-3860B5D54804}" destId="{3B03F441-9D91-43B0-991D-8D51AB74C01D}" srcOrd="2" destOrd="0" parTransId="{1A8293CC-F29B-40F4-82AE-D26D025AB1BA}" sibTransId="{FF144F6B-1244-48E1-B462-F54762E5A7D1}"/>
    <dgm:cxn modelId="{3DFAA3D7-5AD3-4882-8219-8AA824391307}" srcId="{744ABBAF-7F8B-40FB-8D1F-B4B62BEB1AA8}" destId="{819498DF-E3CE-4885-B62B-3860B5D54804}" srcOrd="1" destOrd="0" parTransId="{C963E3AC-2F11-40BF-90D0-CD063FD0E293}" sibTransId="{6BF8442C-9278-4DBE-A765-7D6B19106969}"/>
    <dgm:cxn modelId="{0F99D9D7-3944-435A-AD83-F0CF541629E8}" type="presOf" srcId="{819498DF-E3CE-4885-B62B-3860B5D54804}" destId="{BAC30B3F-8452-4AC9-9909-99C678A7D287}" srcOrd="1" destOrd="0" presId="urn:microsoft.com/office/officeart/2005/8/layout/vList4"/>
    <dgm:cxn modelId="{80A72918-84AF-4D56-BA90-1E01768F2607}" type="presOf" srcId="{18C39AAB-1D9B-4022-833D-268E1B88D30B}" destId="{DB3D8F56-3682-4952-BB9E-19871B3D3022}" srcOrd="0" destOrd="2" presId="urn:microsoft.com/office/officeart/2005/8/layout/vList4"/>
    <dgm:cxn modelId="{CF466966-53F5-4FC7-975E-482E1F4D39F4}" type="presOf" srcId="{D769DE86-660C-4D0D-B434-10A4A184F34F}" destId="{1D9256D6-2646-405D-9C3A-38949D900D92}" srcOrd="0" destOrd="5" presId="urn:microsoft.com/office/officeart/2005/8/layout/vList4"/>
    <dgm:cxn modelId="{FF8F75DB-39F8-4CC0-8226-7FAAB54380DF}" type="presOf" srcId="{07380AEC-960B-40BC-83F9-7BE05B8D8DA6}" destId="{BAC30B3F-8452-4AC9-9909-99C678A7D287}" srcOrd="1" destOrd="4" presId="urn:microsoft.com/office/officeart/2005/8/layout/vList4"/>
    <dgm:cxn modelId="{5D2E7F14-D7A9-4AEA-BCB5-FE8CD75D50F6}" type="presOf" srcId="{D241FAE1-4396-44E0-AA0C-4D2F28679FA0}" destId="{DB3D8F56-3682-4952-BB9E-19871B3D3022}" srcOrd="0" destOrd="0" presId="urn:microsoft.com/office/officeart/2005/8/layout/vList4"/>
    <dgm:cxn modelId="{86C04BDC-8F4D-4816-B8C7-0592CB61FF82}" srcId="{819498DF-E3CE-4885-B62B-3860B5D54804}" destId="{541FA46C-FC29-43FD-B0A2-0E827AC6DD26}" srcOrd="0" destOrd="0" parTransId="{90464D54-FA9B-4CE9-A539-FEFCF6F96567}" sibTransId="{B8E165DD-E3F5-4BDA-B526-E7BE981A5F72}"/>
    <dgm:cxn modelId="{E09744BC-05D8-482D-B944-55B30377E497}" type="presOf" srcId="{18C39AAB-1D9B-4022-833D-268E1B88D30B}" destId="{D1A1D7F3-B34E-4A20-8508-CF887C00C03F}" srcOrd="1" destOrd="2" presId="urn:microsoft.com/office/officeart/2005/8/layout/vList4"/>
    <dgm:cxn modelId="{57900777-815B-4AB7-8E48-86DAFF250EDD}" srcId="{819498DF-E3CE-4885-B62B-3860B5D54804}" destId="{07380AEC-960B-40BC-83F9-7BE05B8D8DA6}" srcOrd="3" destOrd="0" parTransId="{2CBA4CAB-CAD0-4CD4-B35F-4A1924E1CA47}" sibTransId="{0ABA2348-45A4-4EE7-AEDE-93EC5EDB5F0C}"/>
    <dgm:cxn modelId="{166C6EFC-AA2F-419A-8BAD-0FE6E8D4E6F2}" type="presOf" srcId="{D241FAE1-4396-44E0-AA0C-4D2F28679FA0}" destId="{D1A1D7F3-B34E-4A20-8508-CF887C00C03F}" srcOrd="1" destOrd="0" presId="urn:microsoft.com/office/officeart/2005/8/layout/vList4"/>
    <dgm:cxn modelId="{50370A2B-372C-44F4-82C3-3295944B5E23}" srcId="{D241FAE1-4396-44E0-AA0C-4D2F28679FA0}" destId="{18C39AAB-1D9B-4022-833D-268E1B88D30B}" srcOrd="1" destOrd="0" parTransId="{278D95DB-7E04-497E-8729-E275AA451AB0}" sibTransId="{E8A48445-EC10-470A-B6F8-865A3C2FA09B}"/>
    <dgm:cxn modelId="{3C7D0DFE-C8C2-49EF-A290-689C43180342}" srcId="{819498DF-E3CE-4885-B62B-3860B5D54804}" destId="{D769DE86-660C-4D0D-B434-10A4A184F34F}" srcOrd="4" destOrd="0" parTransId="{BF4D4A4F-0BD1-4680-AB26-4B2D6C65B266}" sibTransId="{97BB13BF-6241-4CE5-BE76-28B0039A5576}"/>
    <dgm:cxn modelId="{4227D3E1-412D-44E3-B599-B0FA8B8C8897}" type="presOf" srcId="{541FA46C-FC29-43FD-B0A2-0E827AC6DD26}" destId="{BAC30B3F-8452-4AC9-9909-99C678A7D287}" srcOrd="1" destOrd="1" presId="urn:microsoft.com/office/officeart/2005/8/layout/vList4"/>
    <dgm:cxn modelId="{A721B202-497B-465B-8467-70B72FA4E79F}" srcId="{D241FAE1-4396-44E0-AA0C-4D2F28679FA0}" destId="{D74D4D17-81F2-44A0-968E-AE3CC1887A62}" srcOrd="0" destOrd="0" parTransId="{59168029-AA46-4D78-BB83-EB0CE44D8224}" sibTransId="{CD1327C4-F9C0-424E-BAFA-4ADC594FCFA8}"/>
    <dgm:cxn modelId="{A7DEB499-A5E8-415B-AEAF-47A1421C1639}" type="presOf" srcId="{3B03F441-9D91-43B0-991D-8D51AB74C01D}" destId="{BAC30B3F-8452-4AC9-9909-99C678A7D287}" srcOrd="1" destOrd="3" presId="urn:microsoft.com/office/officeart/2005/8/layout/vList4"/>
    <dgm:cxn modelId="{730FA6ED-CCF5-44B8-8D48-B9087F2F9E05}" srcId="{744ABBAF-7F8B-40FB-8D1F-B4B62BEB1AA8}" destId="{D241FAE1-4396-44E0-AA0C-4D2F28679FA0}" srcOrd="0" destOrd="0" parTransId="{31524186-B2BA-407B-8307-719764381809}" sibTransId="{83FEB35A-88B0-415C-BCEE-27D487C68F1B}"/>
    <dgm:cxn modelId="{2B42F2D5-DE65-45E7-B997-E6C073285548}" type="presOf" srcId="{BB65BBF9-7DD0-4957-BA9D-AA495F49BD47}" destId="{1D9256D6-2646-405D-9C3A-38949D900D92}" srcOrd="0" destOrd="2" presId="urn:microsoft.com/office/officeart/2005/8/layout/vList4"/>
    <dgm:cxn modelId="{1F8A0789-C446-459C-9BA4-B255FE50A09E}" type="presOf" srcId="{3B03F441-9D91-43B0-991D-8D51AB74C01D}" destId="{1D9256D6-2646-405D-9C3A-38949D900D92}" srcOrd="0" destOrd="3" presId="urn:microsoft.com/office/officeart/2005/8/layout/vList4"/>
    <dgm:cxn modelId="{4612BC82-9027-479B-911E-68BF95307A82}" type="presOf" srcId="{D769DE86-660C-4D0D-B434-10A4A184F34F}" destId="{BAC30B3F-8452-4AC9-9909-99C678A7D287}" srcOrd="1" destOrd="5" presId="urn:microsoft.com/office/officeart/2005/8/layout/vList4"/>
    <dgm:cxn modelId="{E572FAF0-B81C-48D2-93C4-6B457E248C14}" type="presOf" srcId="{BB65BBF9-7DD0-4957-BA9D-AA495F49BD47}" destId="{BAC30B3F-8452-4AC9-9909-99C678A7D287}" srcOrd="1" destOrd="2" presId="urn:microsoft.com/office/officeart/2005/8/layout/vList4"/>
    <dgm:cxn modelId="{35A6FC76-F1D6-4848-A0C0-9E970D694B3C}" type="presParOf" srcId="{C9E1B25C-55A1-412A-91C1-BD274CA5F8B4}" destId="{84F28058-F3F1-49F8-83A0-1610947D74AF}" srcOrd="0" destOrd="0" presId="urn:microsoft.com/office/officeart/2005/8/layout/vList4"/>
    <dgm:cxn modelId="{9340F7E5-DEEC-48A2-B759-E6B7E78F7AE9}" type="presParOf" srcId="{84F28058-F3F1-49F8-83A0-1610947D74AF}" destId="{DB3D8F56-3682-4952-BB9E-19871B3D3022}" srcOrd="0" destOrd="0" presId="urn:microsoft.com/office/officeart/2005/8/layout/vList4"/>
    <dgm:cxn modelId="{2102D4C0-2DF0-4B59-BD02-95CB7D6409E9}" type="presParOf" srcId="{84F28058-F3F1-49F8-83A0-1610947D74AF}" destId="{09AB1430-43F3-474A-BA36-FF34A613B18B}" srcOrd="1" destOrd="0" presId="urn:microsoft.com/office/officeart/2005/8/layout/vList4"/>
    <dgm:cxn modelId="{909AA618-1590-4E93-80E1-FD274E2FC56A}" type="presParOf" srcId="{84F28058-F3F1-49F8-83A0-1610947D74AF}" destId="{D1A1D7F3-B34E-4A20-8508-CF887C00C03F}" srcOrd="2" destOrd="0" presId="urn:microsoft.com/office/officeart/2005/8/layout/vList4"/>
    <dgm:cxn modelId="{2411915C-A444-4906-8549-AB2F0E67540C}" type="presParOf" srcId="{C9E1B25C-55A1-412A-91C1-BD274CA5F8B4}" destId="{039F24FD-2A47-486F-B882-DB4AF7C56557}" srcOrd="1" destOrd="0" presId="urn:microsoft.com/office/officeart/2005/8/layout/vList4"/>
    <dgm:cxn modelId="{7D658F47-B1F5-4011-A13B-D25D8C30C42F}" type="presParOf" srcId="{C9E1B25C-55A1-412A-91C1-BD274CA5F8B4}" destId="{032BA1C8-A860-4D0C-BCA4-160EA6C024B3}" srcOrd="2" destOrd="0" presId="urn:microsoft.com/office/officeart/2005/8/layout/vList4"/>
    <dgm:cxn modelId="{743D0A4A-0181-4244-A750-EF72E956968C}" type="presParOf" srcId="{032BA1C8-A860-4D0C-BCA4-160EA6C024B3}" destId="{1D9256D6-2646-405D-9C3A-38949D900D92}" srcOrd="0" destOrd="0" presId="urn:microsoft.com/office/officeart/2005/8/layout/vList4"/>
    <dgm:cxn modelId="{12490ABA-8C1A-42B6-9F8C-A077BCAFFBEC}" type="presParOf" srcId="{032BA1C8-A860-4D0C-BCA4-160EA6C024B3}" destId="{4D2B0141-7A94-4E89-AE4B-2ED20633D203}" srcOrd="1" destOrd="0" presId="urn:microsoft.com/office/officeart/2005/8/layout/vList4"/>
    <dgm:cxn modelId="{A4DBDC39-6BB4-4CC7-A487-A43825DD09D4}" type="presParOf" srcId="{032BA1C8-A860-4D0C-BCA4-160EA6C024B3}" destId="{BAC30B3F-8452-4AC9-9909-99C678A7D28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4ABBAF-7F8B-40FB-8D1F-B4B62BEB1AA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fr-FR"/>
        </a:p>
      </dgm:t>
    </dgm:pt>
    <dgm:pt modelId="{D241FAE1-4396-44E0-AA0C-4D2F28679FA0}">
      <dgm:prSet phldrT="[Texte]" custT="1"/>
      <dgm:spPr/>
      <dgm:t>
        <a:bodyPr/>
        <a:lstStyle/>
        <a:p>
          <a:r>
            <a:rPr lang="fr-FR" sz="3200" b="1" dirty="0" smtClean="0"/>
            <a:t>Formation au référentiel du Prix</a:t>
          </a:r>
        </a:p>
        <a:p>
          <a:r>
            <a:rPr lang="fr-FR" sz="2800" dirty="0" smtClean="0"/>
            <a:t>Comité d’Organisation, membre de jury et auditeurs, etc. Les auditeurs principaux et les gestionnaires de prix formés au niveau régional se chargent de ces formations au plan national.</a:t>
          </a:r>
          <a:endParaRPr lang="fr-FR" sz="3200" b="1" dirty="0"/>
        </a:p>
      </dgm:t>
    </dgm:pt>
    <dgm:pt modelId="{31524186-B2BA-407B-8307-719764381809}" type="parTrans" cxnId="{730FA6ED-CCF5-44B8-8D48-B9087F2F9E05}">
      <dgm:prSet/>
      <dgm:spPr/>
      <dgm:t>
        <a:bodyPr/>
        <a:lstStyle/>
        <a:p>
          <a:endParaRPr lang="fr-FR" sz="2000"/>
        </a:p>
      </dgm:t>
    </dgm:pt>
    <dgm:pt modelId="{83FEB35A-88B0-415C-BCEE-27D487C68F1B}" type="sibTrans" cxnId="{730FA6ED-CCF5-44B8-8D48-B9087F2F9E05}">
      <dgm:prSet/>
      <dgm:spPr/>
      <dgm:t>
        <a:bodyPr/>
        <a:lstStyle/>
        <a:p>
          <a:endParaRPr lang="fr-FR" sz="2000"/>
        </a:p>
      </dgm:t>
    </dgm:pt>
    <dgm:pt modelId="{819498DF-E3CE-4885-B62B-3860B5D54804}">
      <dgm:prSet phldrT="[Texte]" custT="1"/>
      <dgm:spPr/>
      <dgm:t>
        <a:bodyPr/>
        <a:lstStyle/>
        <a:p>
          <a:r>
            <a:rPr lang="fr-FR" sz="3200" b="1" dirty="0" smtClean="0"/>
            <a:t>Etablissement d’un chronogramme de réalisation</a:t>
          </a:r>
          <a:endParaRPr lang="fr-FR" sz="3200" b="1" dirty="0"/>
        </a:p>
      </dgm:t>
    </dgm:pt>
    <dgm:pt modelId="{C963E3AC-2F11-40BF-90D0-CD063FD0E293}" type="parTrans" cxnId="{3DFAA3D7-5AD3-4882-8219-8AA824391307}">
      <dgm:prSet/>
      <dgm:spPr/>
      <dgm:t>
        <a:bodyPr/>
        <a:lstStyle/>
        <a:p>
          <a:endParaRPr lang="fr-FR" sz="2000"/>
        </a:p>
      </dgm:t>
    </dgm:pt>
    <dgm:pt modelId="{6BF8442C-9278-4DBE-A765-7D6B19106969}" type="sibTrans" cxnId="{3DFAA3D7-5AD3-4882-8219-8AA824391307}">
      <dgm:prSet/>
      <dgm:spPr/>
      <dgm:t>
        <a:bodyPr/>
        <a:lstStyle/>
        <a:p>
          <a:endParaRPr lang="fr-FR" sz="2000"/>
        </a:p>
      </dgm:t>
    </dgm:pt>
    <dgm:pt modelId="{541FA46C-FC29-43FD-B0A2-0E827AC6DD26}">
      <dgm:prSet phldrT="[Texte]" custT="1"/>
      <dgm:spPr/>
      <dgm:t>
        <a:bodyPr/>
        <a:lstStyle/>
        <a:p>
          <a:r>
            <a:rPr lang="fr-FR" sz="2800" dirty="0" smtClean="0"/>
            <a:t>Elaborer le chronogramme (ST)</a:t>
          </a:r>
          <a:endParaRPr lang="fr-FR" sz="2800" dirty="0"/>
        </a:p>
      </dgm:t>
    </dgm:pt>
    <dgm:pt modelId="{90464D54-FA9B-4CE9-A539-FEFCF6F96567}" type="parTrans" cxnId="{86C04BDC-8F4D-4816-B8C7-0592CB61FF82}">
      <dgm:prSet/>
      <dgm:spPr/>
      <dgm:t>
        <a:bodyPr/>
        <a:lstStyle/>
        <a:p>
          <a:endParaRPr lang="fr-FR" sz="2000"/>
        </a:p>
      </dgm:t>
    </dgm:pt>
    <dgm:pt modelId="{B8E165DD-E3F5-4BDA-B526-E7BE981A5F72}" type="sibTrans" cxnId="{86C04BDC-8F4D-4816-B8C7-0592CB61FF82}">
      <dgm:prSet/>
      <dgm:spPr/>
      <dgm:t>
        <a:bodyPr/>
        <a:lstStyle/>
        <a:p>
          <a:endParaRPr lang="fr-FR" sz="2000"/>
        </a:p>
      </dgm:t>
    </dgm:pt>
    <dgm:pt modelId="{BB65BBF9-7DD0-4957-BA9D-AA495F49BD47}">
      <dgm:prSet phldrT="[Texte]" custT="1"/>
      <dgm:spPr/>
      <dgm:t>
        <a:bodyPr/>
        <a:lstStyle/>
        <a:p>
          <a:r>
            <a:rPr lang="fr-FR" sz="2800" dirty="0" smtClean="0"/>
            <a:t>Installer le CO</a:t>
          </a:r>
          <a:endParaRPr lang="fr-FR" sz="2800" dirty="0"/>
        </a:p>
      </dgm:t>
    </dgm:pt>
    <dgm:pt modelId="{EF7E429B-A149-446C-8B43-8C2734EE92F8}" type="sibTrans" cxnId="{E5273DFF-936D-49D9-A0E1-17AE769BBE24}">
      <dgm:prSet/>
      <dgm:spPr/>
      <dgm:t>
        <a:bodyPr/>
        <a:lstStyle/>
        <a:p>
          <a:endParaRPr lang="fr-FR" sz="2000"/>
        </a:p>
      </dgm:t>
    </dgm:pt>
    <dgm:pt modelId="{D7FDF8A3-3F2C-463B-B832-99AA1D49F471}" type="parTrans" cxnId="{E5273DFF-936D-49D9-A0E1-17AE769BBE24}">
      <dgm:prSet/>
      <dgm:spPr/>
      <dgm:t>
        <a:bodyPr/>
        <a:lstStyle/>
        <a:p>
          <a:endParaRPr lang="fr-FR" sz="2000"/>
        </a:p>
      </dgm:t>
    </dgm:pt>
    <dgm:pt modelId="{FBACA21E-8EEF-408D-988D-B0CB94F42243}">
      <dgm:prSet phldrT="[Texte]" custT="1"/>
      <dgm:spPr/>
      <dgm:t>
        <a:bodyPr/>
        <a:lstStyle/>
        <a:p>
          <a:r>
            <a:rPr lang="fr-FR" sz="2800" dirty="0" smtClean="0"/>
            <a:t>Valider le chronogramme</a:t>
          </a:r>
          <a:endParaRPr lang="fr-FR" sz="2800" dirty="0"/>
        </a:p>
      </dgm:t>
    </dgm:pt>
    <dgm:pt modelId="{A62759F3-6D6B-4DA9-B152-BCD79BB5CAAE}" type="parTrans" cxnId="{B5DDF71B-CE01-43C5-BB40-8BC3A916E51A}">
      <dgm:prSet/>
      <dgm:spPr/>
      <dgm:t>
        <a:bodyPr/>
        <a:lstStyle/>
        <a:p>
          <a:endParaRPr lang="fr-FR" sz="2000"/>
        </a:p>
      </dgm:t>
    </dgm:pt>
    <dgm:pt modelId="{2A632D94-6A80-4F13-A589-953C43CB757E}" type="sibTrans" cxnId="{B5DDF71B-CE01-43C5-BB40-8BC3A916E51A}">
      <dgm:prSet/>
      <dgm:spPr/>
      <dgm:t>
        <a:bodyPr/>
        <a:lstStyle/>
        <a:p>
          <a:endParaRPr lang="fr-FR" sz="2000"/>
        </a:p>
      </dgm:t>
    </dgm:pt>
    <dgm:pt modelId="{C9E1B25C-55A1-412A-91C1-BD274CA5F8B4}" type="pres">
      <dgm:prSet presAssocID="{744ABBAF-7F8B-40FB-8D1F-B4B62BEB1AA8}" presName="linear" presStyleCnt="0">
        <dgm:presLayoutVars>
          <dgm:dir/>
          <dgm:resizeHandles val="exact"/>
        </dgm:presLayoutVars>
      </dgm:prSet>
      <dgm:spPr/>
      <dgm:t>
        <a:bodyPr/>
        <a:lstStyle/>
        <a:p>
          <a:endParaRPr lang="fr-FR"/>
        </a:p>
      </dgm:t>
    </dgm:pt>
    <dgm:pt modelId="{84F28058-F3F1-49F8-83A0-1610947D74AF}" type="pres">
      <dgm:prSet presAssocID="{D241FAE1-4396-44E0-AA0C-4D2F28679FA0}" presName="comp" presStyleCnt="0"/>
      <dgm:spPr/>
    </dgm:pt>
    <dgm:pt modelId="{DB3D8F56-3682-4952-BB9E-19871B3D3022}" type="pres">
      <dgm:prSet presAssocID="{D241FAE1-4396-44E0-AA0C-4D2F28679FA0}" presName="box" presStyleLbl="node1" presStyleIdx="0" presStyleCnt="2" custScaleY="102127"/>
      <dgm:spPr/>
      <dgm:t>
        <a:bodyPr/>
        <a:lstStyle/>
        <a:p>
          <a:endParaRPr lang="fr-FR"/>
        </a:p>
      </dgm:t>
    </dgm:pt>
    <dgm:pt modelId="{09AB1430-43F3-474A-BA36-FF34A613B18B}" type="pres">
      <dgm:prSet presAssocID="{D241FAE1-4396-44E0-AA0C-4D2F28679FA0}" presName="img" presStyleLbl="fgImgPlace1" presStyleIdx="0" presStyleCnt="2" custScaleX="81811" custScaleY="65590"/>
      <dgm:spPr/>
      <dgm:t>
        <a:bodyPr/>
        <a:lstStyle/>
        <a:p>
          <a:endParaRPr lang="en-US"/>
        </a:p>
      </dgm:t>
    </dgm:pt>
    <dgm:pt modelId="{D1A1D7F3-B34E-4A20-8508-CF887C00C03F}" type="pres">
      <dgm:prSet presAssocID="{D241FAE1-4396-44E0-AA0C-4D2F28679FA0}" presName="text" presStyleLbl="node1" presStyleIdx="0" presStyleCnt="2">
        <dgm:presLayoutVars>
          <dgm:bulletEnabled val="1"/>
        </dgm:presLayoutVars>
      </dgm:prSet>
      <dgm:spPr/>
      <dgm:t>
        <a:bodyPr/>
        <a:lstStyle/>
        <a:p>
          <a:endParaRPr lang="fr-FR"/>
        </a:p>
      </dgm:t>
    </dgm:pt>
    <dgm:pt modelId="{039F24FD-2A47-486F-B882-DB4AF7C56557}" type="pres">
      <dgm:prSet presAssocID="{83FEB35A-88B0-415C-BCEE-27D487C68F1B}" presName="spacer" presStyleCnt="0"/>
      <dgm:spPr/>
    </dgm:pt>
    <dgm:pt modelId="{032BA1C8-A860-4D0C-BCA4-160EA6C024B3}" type="pres">
      <dgm:prSet presAssocID="{819498DF-E3CE-4885-B62B-3860B5D54804}" presName="comp" presStyleCnt="0"/>
      <dgm:spPr/>
    </dgm:pt>
    <dgm:pt modelId="{1D9256D6-2646-405D-9C3A-38949D900D92}" type="pres">
      <dgm:prSet presAssocID="{819498DF-E3CE-4885-B62B-3860B5D54804}" presName="box" presStyleLbl="node1" presStyleIdx="1" presStyleCnt="2" custScaleY="92174" custLinFactNeighborY="-6230"/>
      <dgm:spPr/>
      <dgm:t>
        <a:bodyPr/>
        <a:lstStyle/>
        <a:p>
          <a:endParaRPr lang="fr-FR"/>
        </a:p>
      </dgm:t>
    </dgm:pt>
    <dgm:pt modelId="{4D2B0141-7A94-4E89-AE4B-2ED20633D203}" type="pres">
      <dgm:prSet presAssocID="{819498DF-E3CE-4885-B62B-3860B5D54804}" presName="img" presStyleLbl="fgImgPlace1" presStyleIdx="1" presStyleCnt="2" custScaleX="77919" custScaleY="76686" custLinFactNeighborX="1660" custLinFactNeighborY="-961"/>
      <dgm:spPr/>
      <dgm:t>
        <a:bodyPr/>
        <a:lstStyle/>
        <a:p>
          <a:endParaRPr lang="en-US"/>
        </a:p>
      </dgm:t>
    </dgm:pt>
    <dgm:pt modelId="{BAC30B3F-8452-4AC9-9909-99C678A7D287}" type="pres">
      <dgm:prSet presAssocID="{819498DF-E3CE-4885-B62B-3860B5D54804}" presName="text" presStyleLbl="node1" presStyleIdx="1" presStyleCnt="2">
        <dgm:presLayoutVars>
          <dgm:bulletEnabled val="1"/>
        </dgm:presLayoutVars>
      </dgm:prSet>
      <dgm:spPr/>
      <dgm:t>
        <a:bodyPr/>
        <a:lstStyle/>
        <a:p>
          <a:endParaRPr lang="fr-FR"/>
        </a:p>
      </dgm:t>
    </dgm:pt>
  </dgm:ptLst>
  <dgm:cxnLst>
    <dgm:cxn modelId="{B5DDF71B-CE01-43C5-BB40-8BC3A916E51A}" srcId="{819498DF-E3CE-4885-B62B-3860B5D54804}" destId="{FBACA21E-8EEF-408D-988D-B0CB94F42243}" srcOrd="2" destOrd="0" parTransId="{A62759F3-6D6B-4DA9-B152-BCD79BB5CAAE}" sibTransId="{2A632D94-6A80-4F13-A589-953C43CB757E}"/>
    <dgm:cxn modelId="{317130A7-5EDD-4F67-8641-9369C3B3204E}" type="presOf" srcId="{541FA46C-FC29-43FD-B0A2-0E827AC6DD26}" destId="{1D9256D6-2646-405D-9C3A-38949D900D92}" srcOrd="0" destOrd="1" presId="urn:microsoft.com/office/officeart/2005/8/layout/vList4"/>
    <dgm:cxn modelId="{60D1ADED-F237-478E-BB7A-569F78BF6B49}" type="presOf" srcId="{FBACA21E-8EEF-408D-988D-B0CB94F42243}" destId="{1D9256D6-2646-405D-9C3A-38949D900D92}" srcOrd="0" destOrd="3" presId="urn:microsoft.com/office/officeart/2005/8/layout/vList4"/>
    <dgm:cxn modelId="{0C1247AB-EEB5-4FF3-9182-F2DA4E1E8443}" type="presOf" srcId="{744ABBAF-7F8B-40FB-8D1F-B4B62BEB1AA8}" destId="{C9E1B25C-55A1-412A-91C1-BD274CA5F8B4}" srcOrd="0" destOrd="0" presId="urn:microsoft.com/office/officeart/2005/8/layout/vList4"/>
    <dgm:cxn modelId="{E5273DFF-936D-49D9-A0E1-17AE769BBE24}" srcId="{819498DF-E3CE-4885-B62B-3860B5D54804}" destId="{BB65BBF9-7DD0-4957-BA9D-AA495F49BD47}" srcOrd="1" destOrd="0" parTransId="{D7FDF8A3-3F2C-463B-B832-99AA1D49F471}" sibTransId="{EF7E429B-A149-446C-8B43-8C2734EE92F8}"/>
    <dgm:cxn modelId="{6797196A-D3AD-462A-AFB1-EA7CBA65EF98}" type="presOf" srcId="{819498DF-E3CE-4885-B62B-3860B5D54804}" destId="{1D9256D6-2646-405D-9C3A-38949D900D92}" srcOrd="0" destOrd="0" presId="urn:microsoft.com/office/officeart/2005/8/layout/vList4"/>
    <dgm:cxn modelId="{3DFAA3D7-5AD3-4882-8219-8AA824391307}" srcId="{744ABBAF-7F8B-40FB-8D1F-B4B62BEB1AA8}" destId="{819498DF-E3CE-4885-B62B-3860B5D54804}" srcOrd="1" destOrd="0" parTransId="{C963E3AC-2F11-40BF-90D0-CD063FD0E293}" sibTransId="{6BF8442C-9278-4DBE-A765-7D6B19106969}"/>
    <dgm:cxn modelId="{0F99D9D7-3944-435A-AD83-F0CF541629E8}" type="presOf" srcId="{819498DF-E3CE-4885-B62B-3860B5D54804}" destId="{BAC30B3F-8452-4AC9-9909-99C678A7D287}" srcOrd="1" destOrd="0" presId="urn:microsoft.com/office/officeart/2005/8/layout/vList4"/>
    <dgm:cxn modelId="{5D2E7F14-D7A9-4AEA-BCB5-FE8CD75D50F6}" type="presOf" srcId="{D241FAE1-4396-44E0-AA0C-4D2F28679FA0}" destId="{DB3D8F56-3682-4952-BB9E-19871B3D3022}" srcOrd="0" destOrd="0" presId="urn:microsoft.com/office/officeart/2005/8/layout/vList4"/>
    <dgm:cxn modelId="{86C04BDC-8F4D-4816-B8C7-0592CB61FF82}" srcId="{819498DF-E3CE-4885-B62B-3860B5D54804}" destId="{541FA46C-FC29-43FD-B0A2-0E827AC6DD26}" srcOrd="0" destOrd="0" parTransId="{90464D54-FA9B-4CE9-A539-FEFCF6F96567}" sibTransId="{B8E165DD-E3F5-4BDA-B526-E7BE981A5F72}"/>
    <dgm:cxn modelId="{A279A7E5-779F-4889-A9E3-ABE9D6C20DA2}" type="presOf" srcId="{FBACA21E-8EEF-408D-988D-B0CB94F42243}" destId="{BAC30B3F-8452-4AC9-9909-99C678A7D287}" srcOrd="1" destOrd="3" presId="urn:microsoft.com/office/officeart/2005/8/layout/vList4"/>
    <dgm:cxn modelId="{166C6EFC-AA2F-419A-8BAD-0FE6E8D4E6F2}" type="presOf" srcId="{D241FAE1-4396-44E0-AA0C-4D2F28679FA0}" destId="{D1A1D7F3-B34E-4A20-8508-CF887C00C03F}" srcOrd="1" destOrd="0" presId="urn:microsoft.com/office/officeart/2005/8/layout/vList4"/>
    <dgm:cxn modelId="{4227D3E1-412D-44E3-B599-B0FA8B8C8897}" type="presOf" srcId="{541FA46C-FC29-43FD-B0A2-0E827AC6DD26}" destId="{BAC30B3F-8452-4AC9-9909-99C678A7D287}" srcOrd="1" destOrd="1" presId="urn:microsoft.com/office/officeart/2005/8/layout/vList4"/>
    <dgm:cxn modelId="{730FA6ED-CCF5-44B8-8D48-B9087F2F9E05}" srcId="{744ABBAF-7F8B-40FB-8D1F-B4B62BEB1AA8}" destId="{D241FAE1-4396-44E0-AA0C-4D2F28679FA0}" srcOrd="0" destOrd="0" parTransId="{31524186-B2BA-407B-8307-719764381809}" sibTransId="{83FEB35A-88B0-415C-BCEE-27D487C68F1B}"/>
    <dgm:cxn modelId="{2B42F2D5-DE65-45E7-B997-E6C073285548}" type="presOf" srcId="{BB65BBF9-7DD0-4957-BA9D-AA495F49BD47}" destId="{1D9256D6-2646-405D-9C3A-38949D900D92}" srcOrd="0" destOrd="2" presId="urn:microsoft.com/office/officeart/2005/8/layout/vList4"/>
    <dgm:cxn modelId="{E572FAF0-B81C-48D2-93C4-6B457E248C14}" type="presOf" srcId="{BB65BBF9-7DD0-4957-BA9D-AA495F49BD47}" destId="{BAC30B3F-8452-4AC9-9909-99C678A7D287}" srcOrd="1" destOrd="2" presId="urn:microsoft.com/office/officeart/2005/8/layout/vList4"/>
    <dgm:cxn modelId="{35A6FC76-F1D6-4848-A0C0-9E970D694B3C}" type="presParOf" srcId="{C9E1B25C-55A1-412A-91C1-BD274CA5F8B4}" destId="{84F28058-F3F1-49F8-83A0-1610947D74AF}" srcOrd="0" destOrd="0" presId="urn:microsoft.com/office/officeart/2005/8/layout/vList4"/>
    <dgm:cxn modelId="{9340F7E5-DEEC-48A2-B759-E6B7E78F7AE9}" type="presParOf" srcId="{84F28058-F3F1-49F8-83A0-1610947D74AF}" destId="{DB3D8F56-3682-4952-BB9E-19871B3D3022}" srcOrd="0" destOrd="0" presId="urn:microsoft.com/office/officeart/2005/8/layout/vList4"/>
    <dgm:cxn modelId="{2102D4C0-2DF0-4B59-BD02-95CB7D6409E9}" type="presParOf" srcId="{84F28058-F3F1-49F8-83A0-1610947D74AF}" destId="{09AB1430-43F3-474A-BA36-FF34A613B18B}" srcOrd="1" destOrd="0" presId="urn:microsoft.com/office/officeart/2005/8/layout/vList4"/>
    <dgm:cxn modelId="{909AA618-1590-4E93-80E1-FD274E2FC56A}" type="presParOf" srcId="{84F28058-F3F1-49F8-83A0-1610947D74AF}" destId="{D1A1D7F3-B34E-4A20-8508-CF887C00C03F}" srcOrd="2" destOrd="0" presId="urn:microsoft.com/office/officeart/2005/8/layout/vList4"/>
    <dgm:cxn modelId="{2411915C-A444-4906-8549-AB2F0E67540C}" type="presParOf" srcId="{C9E1B25C-55A1-412A-91C1-BD274CA5F8B4}" destId="{039F24FD-2A47-486F-B882-DB4AF7C56557}" srcOrd="1" destOrd="0" presId="urn:microsoft.com/office/officeart/2005/8/layout/vList4"/>
    <dgm:cxn modelId="{7D658F47-B1F5-4011-A13B-D25D8C30C42F}" type="presParOf" srcId="{C9E1B25C-55A1-412A-91C1-BD274CA5F8B4}" destId="{032BA1C8-A860-4D0C-BCA4-160EA6C024B3}" srcOrd="2" destOrd="0" presId="urn:microsoft.com/office/officeart/2005/8/layout/vList4"/>
    <dgm:cxn modelId="{743D0A4A-0181-4244-A750-EF72E956968C}" type="presParOf" srcId="{032BA1C8-A860-4D0C-BCA4-160EA6C024B3}" destId="{1D9256D6-2646-405D-9C3A-38949D900D92}" srcOrd="0" destOrd="0" presId="urn:microsoft.com/office/officeart/2005/8/layout/vList4"/>
    <dgm:cxn modelId="{12490ABA-8C1A-42B6-9F8C-A077BCAFFBEC}" type="presParOf" srcId="{032BA1C8-A860-4D0C-BCA4-160EA6C024B3}" destId="{4D2B0141-7A94-4E89-AE4B-2ED20633D203}" srcOrd="1" destOrd="0" presId="urn:microsoft.com/office/officeart/2005/8/layout/vList4"/>
    <dgm:cxn modelId="{A4DBDC39-6BB4-4CC7-A487-A43825DD09D4}" type="presParOf" srcId="{032BA1C8-A860-4D0C-BCA4-160EA6C024B3}" destId="{BAC30B3F-8452-4AC9-9909-99C678A7D28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4ABBAF-7F8B-40FB-8D1F-B4B62BEB1AA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fr-FR"/>
        </a:p>
      </dgm:t>
    </dgm:pt>
    <dgm:pt modelId="{D241FAE1-4396-44E0-AA0C-4D2F28679FA0}">
      <dgm:prSet phldrT="[Texte]" custT="1"/>
      <dgm:spPr/>
      <dgm:t>
        <a:bodyPr/>
        <a:lstStyle/>
        <a:p>
          <a:r>
            <a:rPr lang="fr-FR" sz="2800" b="1" dirty="0" smtClean="0"/>
            <a:t>Mobilisation et sensibilisation des organisations</a:t>
          </a:r>
        </a:p>
        <a:p>
          <a:r>
            <a:rPr lang="fr-FR" sz="2800" dirty="0" smtClean="0"/>
            <a:t>participation active de tous les acteurs et principalement du comité de mobilisation et du secrétaire technique.</a:t>
          </a:r>
          <a:endParaRPr lang="fr-FR" sz="2800" b="1" dirty="0"/>
        </a:p>
      </dgm:t>
    </dgm:pt>
    <dgm:pt modelId="{31524186-B2BA-407B-8307-719764381809}" type="parTrans" cxnId="{730FA6ED-CCF5-44B8-8D48-B9087F2F9E05}">
      <dgm:prSet/>
      <dgm:spPr/>
      <dgm:t>
        <a:bodyPr/>
        <a:lstStyle/>
        <a:p>
          <a:endParaRPr lang="fr-FR"/>
        </a:p>
      </dgm:t>
    </dgm:pt>
    <dgm:pt modelId="{83FEB35A-88B0-415C-BCEE-27D487C68F1B}" type="sibTrans" cxnId="{730FA6ED-CCF5-44B8-8D48-B9087F2F9E05}">
      <dgm:prSet/>
      <dgm:spPr/>
      <dgm:t>
        <a:bodyPr/>
        <a:lstStyle/>
        <a:p>
          <a:endParaRPr lang="fr-FR"/>
        </a:p>
      </dgm:t>
    </dgm:pt>
    <dgm:pt modelId="{819498DF-E3CE-4885-B62B-3860B5D54804}">
      <dgm:prSet phldrT="[Texte]" custT="1"/>
      <dgm:spPr/>
      <dgm:t>
        <a:bodyPr/>
        <a:lstStyle/>
        <a:p>
          <a:r>
            <a:rPr lang="fr-FR" sz="2800" b="1" dirty="0" smtClean="0"/>
            <a:t>Etablissement et transmission des documents relatifs:</a:t>
          </a:r>
        </a:p>
        <a:p>
          <a:r>
            <a:rPr lang="fr-FR" sz="2800" b="1" dirty="0" smtClean="0"/>
            <a:t> </a:t>
          </a:r>
          <a:r>
            <a:rPr lang="fr-FR" sz="2800" b="0" dirty="0" smtClean="0"/>
            <a:t>Lettre de manifestation d’intérêt à participer au Prix</a:t>
          </a:r>
          <a:r>
            <a:rPr lang="fr-FR" sz="2800" dirty="0" smtClean="0"/>
            <a:t>, dossier de candidature fiche d’identification de l’organisation, note de présentation du Prix, etc.</a:t>
          </a:r>
          <a:endParaRPr lang="fr-FR" sz="2800" b="1" dirty="0"/>
        </a:p>
      </dgm:t>
    </dgm:pt>
    <dgm:pt modelId="{C963E3AC-2F11-40BF-90D0-CD063FD0E293}" type="parTrans" cxnId="{3DFAA3D7-5AD3-4882-8219-8AA824391307}">
      <dgm:prSet/>
      <dgm:spPr/>
      <dgm:t>
        <a:bodyPr/>
        <a:lstStyle/>
        <a:p>
          <a:endParaRPr lang="fr-FR"/>
        </a:p>
      </dgm:t>
    </dgm:pt>
    <dgm:pt modelId="{6BF8442C-9278-4DBE-A765-7D6B19106969}" type="sibTrans" cxnId="{3DFAA3D7-5AD3-4882-8219-8AA824391307}">
      <dgm:prSet/>
      <dgm:spPr/>
      <dgm:t>
        <a:bodyPr/>
        <a:lstStyle/>
        <a:p>
          <a:endParaRPr lang="fr-FR"/>
        </a:p>
      </dgm:t>
    </dgm:pt>
    <dgm:pt modelId="{C9E1B25C-55A1-412A-91C1-BD274CA5F8B4}" type="pres">
      <dgm:prSet presAssocID="{744ABBAF-7F8B-40FB-8D1F-B4B62BEB1AA8}" presName="linear" presStyleCnt="0">
        <dgm:presLayoutVars>
          <dgm:dir/>
          <dgm:resizeHandles val="exact"/>
        </dgm:presLayoutVars>
      </dgm:prSet>
      <dgm:spPr/>
      <dgm:t>
        <a:bodyPr/>
        <a:lstStyle/>
        <a:p>
          <a:endParaRPr lang="fr-FR"/>
        </a:p>
      </dgm:t>
    </dgm:pt>
    <dgm:pt modelId="{84F28058-F3F1-49F8-83A0-1610947D74AF}" type="pres">
      <dgm:prSet presAssocID="{D241FAE1-4396-44E0-AA0C-4D2F28679FA0}" presName="comp" presStyleCnt="0"/>
      <dgm:spPr/>
    </dgm:pt>
    <dgm:pt modelId="{DB3D8F56-3682-4952-BB9E-19871B3D3022}" type="pres">
      <dgm:prSet presAssocID="{D241FAE1-4396-44E0-AA0C-4D2F28679FA0}" presName="box" presStyleLbl="node1" presStyleIdx="0" presStyleCnt="2" custScaleY="89983" custLinFactNeighborX="-870" custLinFactNeighborY="-2881"/>
      <dgm:spPr/>
      <dgm:t>
        <a:bodyPr/>
        <a:lstStyle/>
        <a:p>
          <a:endParaRPr lang="fr-FR"/>
        </a:p>
      </dgm:t>
    </dgm:pt>
    <dgm:pt modelId="{09AB1430-43F3-474A-BA36-FF34A613B18B}" type="pres">
      <dgm:prSet presAssocID="{D241FAE1-4396-44E0-AA0C-4D2F28679FA0}" presName="img" presStyleLbl="fgImgPlace1" presStyleIdx="0" presStyleCnt="2" custScaleX="71123"/>
      <dgm:spPr/>
      <dgm:t>
        <a:bodyPr/>
        <a:lstStyle/>
        <a:p>
          <a:endParaRPr lang="en-US"/>
        </a:p>
      </dgm:t>
    </dgm:pt>
    <dgm:pt modelId="{D1A1D7F3-B34E-4A20-8508-CF887C00C03F}" type="pres">
      <dgm:prSet presAssocID="{D241FAE1-4396-44E0-AA0C-4D2F28679FA0}" presName="text" presStyleLbl="node1" presStyleIdx="0" presStyleCnt="2">
        <dgm:presLayoutVars>
          <dgm:bulletEnabled val="1"/>
        </dgm:presLayoutVars>
      </dgm:prSet>
      <dgm:spPr/>
      <dgm:t>
        <a:bodyPr/>
        <a:lstStyle/>
        <a:p>
          <a:endParaRPr lang="fr-FR"/>
        </a:p>
      </dgm:t>
    </dgm:pt>
    <dgm:pt modelId="{039F24FD-2A47-486F-B882-DB4AF7C56557}" type="pres">
      <dgm:prSet presAssocID="{83FEB35A-88B0-415C-BCEE-27D487C68F1B}" presName="spacer" presStyleCnt="0"/>
      <dgm:spPr/>
    </dgm:pt>
    <dgm:pt modelId="{032BA1C8-A860-4D0C-BCA4-160EA6C024B3}" type="pres">
      <dgm:prSet presAssocID="{819498DF-E3CE-4885-B62B-3860B5D54804}" presName="comp" presStyleCnt="0"/>
      <dgm:spPr/>
    </dgm:pt>
    <dgm:pt modelId="{1D9256D6-2646-405D-9C3A-38949D900D92}" type="pres">
      <dgm:prSet presAssocID="{819498DF-E3CE-4885-B62B-3860B5D54804}" presName="box" presStyleLbl="node1" presStyleIdx="1" presStyleCnt="2" custLinFactNeighborX="1000" custLinFactNeighborY="-500"/>
      <dgm:spPr/>
      <dgm:t>
        <a:bodyPr/>
        <a:lstStyle/>
        <a:p>
          <a:endParaRPr lang="fr-FR"/>
        </a:p>
      </dgm:t>
    </dgm:pt>
    <dgm:pt modelId="{4D2B0141-7A94-4E89-AE4B-2ED20633D203}" type="pres">
      <dgm:prSet presAssocID="{819498DF-E3CE-4885-B62B-3860B5D54804}" presName="img" presStyleLbl="fgImgPlace1" presStyleIdx="1" presStyleCnt="2" custScaleX="71123"/>
      <dgm:spPr/>
      <dgm:t>
        <a:bodyPr/>
        <a:lstStyle/>
        <a:p>
          <a:endParaRPr lang="en-US"/>
        </a:p>
      </dgm:t>
    </dgm:pt>
    <dgm:pt modelId="{BAC30B3F-8452-4AC9-9909-99C678A7D287}" type="pres">
      <dgm:prSet presAssocID="{819498DF-E3CE-4885-B62B-3860B5D54804}" presName="text" presStyleLbl="node1" presStyleIdx="1" presStyleCnt="2">
        <dgm:presLayoutVars>
          <dgm:bulletEnabled val="1"/>
        </dgm:presLayoutVars>
      </dgm:prSet>
      <dgm:spPr/>
      <dgm:t>
        <a:bodyPr/>
        <a:lstStyle/>
        <a:p>
          <a:endParaRPr lang="fr-FR"/>
        </a:p>
      </dgm:t>
    </dgm:pt>
  </dgm:ptLst>
  <dgm:cxnLst>
    <dgm:cxn modelId="{166C6EFC-AA2F-419A-8BAD-0FE6E8D4E6F2}" type="presOf" srcId="{D241FAE1-4396-44E0-AA0C-4D2F28679FA0}" destId="{D1A1D7F3-B34E-4A20-8508-CF887C00C03F}" srcOrd="1" destOrd="0" presId="urn:microsoft.com/office/officeart/2005/8/layout/vList4"/>
    <dgm:cxn modelId="{0F99D9D7-3944-435A-AD83-F0CF541629E8}" type="presOf" srcId="{819498DF-E3CE-4885-B62B-3860B5D54804}" destId="{BAC30B3F-8452-4AC9-9909-99C678A7D287}" srcOrd="1" destOrd="0" presId="urn:microsoft.com/office/officeart/2005/8/layout/vList4"/>
    <dgm:cxn modelId="{0C1247AB-EEB5-4FF3-9182-F2DA4E1E8443}" type="presOf" srcId="{744ABBAF-7F8B-40FB-8D1F-B4B62BEB1AA8}" destId="{C9E1B25C-55A1-412A-91C1-BD274CA5F8B4}" srcOrd="0" destOrd="0" presId="urn:microsoft.com/office/officeart/2005/8/layout/vList4"/>
    <dgm:cxn modelId="{6797196A-D3AD-462A-AFB1-EA7CBA65EF98}" type="presOf" srcId="{819498DF-E3CE-4885-B62B-3860B5D54804}" destId="{1D9256D6-2646-405D-9C3A-38949D900D92}" srcOrd="0" destOrd="0" presId="urn:microsoft.com/office/officeart/2005/8/layout/vList4"/>
    <dgm:cxn modelId="{5D2E7F14-D7A9-4AEA-BCB5-FE8CD75D50F6}" type="presOf" srcId="{D241FAE1-4396-44E0-AA0C-4D2F28679FA0}" destId="{DB3D8F56-3682-4952-BB9E-19871B3D3022}" srcOrd="0" destOrd="0" presId="urn:microsoft.com/office/officeart/2005/8/layout/vList4"/>
    <dgm:cxn modelId="{730FA6ED-CCF5-44B8-8D48-B9087F2F9E05}" srcId="{744ABBAF-7F8B-40FB-8D1F-B4B62BEB1AA8}" destId="{D241FAE1-4396-44E0-AA0C-4D2F28679FA0}" srcOrd="0" destOrd="0" parTransId="{31524186-B2BA-407B-8307-719764381809}" sibTransId="{83FEB35A-88B0-415C-BCEE-27D487C68F1B}"/>
    <dgm:cxn modelId="{3DFAA3D7-5AD3-4882-8219-8AA824391307}" srcId="{744ABBAF-7F8B-40FB-8D1F-B4B62BEB1AA8}" destId="{819498DF-E3CE-4885-B62B-3860B5D54804}" srcOrd="1" destOrd="0" parTransId="{C963E3AC-2F11-40BF-90D0-CD063FD0E293}" sibTransId="{6BF8442C-9278-4DBE-A765-7D6B19106969}"/>
    <dgm:cxn modelId="{35A6FC76-F1D6-4848-A0C0-9E970D694B3C}" type="presParOf" srcId="{C9E1B25C-55A1-412A-91C1-BD274CA5F8B4}" destId="{84F28058-F3F1-49F8-83A0-1610947D74AF}" srcOrd="0" destOrd="0" presId="urn:microsoft.com/office/officeart/2005/8/layout/vList4"/>
    <dgm:cxn modelId="{9340F7E5-DEEC-48A2-B759-E6B7E78F7AE9}" type="presParOf" srcId="{84F28058-F3F1-49F8-83A0-1610947D74AF}" destId="{DB3D8F56-3682-4952-BB9E-19871B3D3022}" srcOrd="0" destOrd="0" presId="urn:microsoft.com/office/officeart/2005/8/layout/vList4"/>
    <dgm:cxn modelId="{2102D4C0-2DF0-4B59-BD02-95CB7D6409E9}" type="presParOf" srcId="{84F28058-F3F1-49F8-83A0-1610947D74AF}" destId="{09AB1430-43F3-474A-BA36-FF34A613B18B}" srcOrd="1" destOrd="0" presId="urn:microsoft.com/office/officeart/2005/8/layout/vList4"/>
    <dgm:cxn modelId="{909AA618-1590-4E93-80E1-FD274E2FC56A}" type="presParOf" srcId="{84F28058-F3F1-49F8-83A0-1610947D74AF}" destId="{D1A1D7F3-B34E-4A20-8508-CF887C00C03F}" srcOrd="2" destOrd="0" presId="urn:microsoft.com/office/officeart/2005/8/layout/vList4"/>
    <dgm:cxn modelId="{2411915C-A444-4906-8549-AB2F0E67540C}" type="presParOf" srcId="{C9E1B25C-55A1-412A-91C1-BD274CA5F8B4}" destId="{039F24FD-2A47-486F-B882-DB4AF7C56557}" srcOrd="1" destOrd="0" presId="urn:microsoft.com/office/officeart/2005/8/layout/vList4"/>
    <dgm:cxn modelId="{7D658F47-B1F5-4011-A13B-D25D8C30C42F}" type="presParOf" srcId="{C9E1B25C-55A1-412A-91C1-BD274CA5F8B4}" destId="{032BA1C8-A860-4D0C-BCA4-160EA6C024B3}" srcOrd="2" destOrd="0" presId="urn:microsoft.com/office/officeart/2005/8/layout/vList4"/>
    <dgm:cxn modelId="{743D0A4A-0181-4244-A750-EF72E956968C}" type="presParOf" srcId="{032BA1C8-A860-4D0C-BCA4-160EA6C024B3}" destId="{1D9256D6-2646-405D-9C3A-38949D900D92}" srcOrd="0" destOrd="0" presId="urn:microsoft.com/office/officeart/2005/8/layout/vList4"/>
    <dgm:cxn modelId="{12490ABA-8C1A-42B6-9F8C-A077BCAFFBEC}" type="presParOf" srcId="{032BA1C8-A860-4D0C-BCA4-160EA6C024B3}" destId="{4D2B0141-7A94-4E89-AE4B-2ED20633D203}" srcOrd="1" destOrd="0" presId="urn:microsoft.com/office/officeart/2005/8/layout/vList4"/>
    <dgm:cxn modelId="{A4DBDC39-6BB4-4CC7-A487-A43825DD09D4}" type="presParOf" srcId="{032BA1C8-A860-4D0C-BCA4-160EA6C024B3}" destId="{BAC30B3F-8452-4AC9-9909-99C678A7D28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4ABBAF-7F8B-40FB-8D1F-B4B62BEB1AA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fr-FR"/>
        </a:p>
      </dgm:t>
    </dgm:pt>
    <dgm:pt modelId="{D241FAE1-4396-44E0-AA0C-4D2F28679FA0}">
      <dgm:prSet phldrT="[Texte]" custT="1"/>
      <dgm:spPr/>
      <dgm:t>
        <a:bodyPr/>
        <a:lstStyle/>
        <a:p>
          <a:r>
            <a:rPr lang="fr-FR" sz="3200" b="1" dirty="0" smtClean="0"/>
            <a:t>Etablissement de la liste définitive des structures candidates </a:t>
          </a:r>
          <a:endParaRPr lang="fr-FR" sz="3200" b="1" dirty="0"/>
        </a:p>
      </dgm:t>
    </dgm:pt>
    <dgm:pt modelId="{31524186-B2BA-407B-8307-719764381809}" type="parTrans" cxnId="{730FA6ED-CCF5-44B8-8D48-B9087F2F9E05}">
      <dgm:prSet/>
      <dgm:spPr/>
      <dgm:t>
        <a:bodyPr/>
        <a:lstStyle/>
        <a:p>
          <a:endParaRPr lang="fr-FR"/>
        </a:p>
      </dgm:t>
    </dgm:pt>
    <dgm:pt modelId="{83FEB35A-88B0-415C-BCEE-27D487C68F1B}" type="sibTrans" cxnId="{730FA6ED-CCF5-44B8-8D48-B9087F2F9E05}">
      <dgm:prSet/>
      <dgm:spPr/>
      <dgm:t>
        <a:bodyPr/>
        <a:lstStyle/>
        <a:p>
          <a:endParaRPr lang="fr-FR"/>
        </a:p>
      </dgm:t>
    </dgm:pt>
    <dgm:pt modelId="{D74D4D17-81F2-44A0-968E-AE3CC1887A62}">
      <dgm:prSet phldrT="[Texte]" custT="1"/>
      <dgm:spPr/>
      <dgm:t>
        <a:bodyPr/>
        <a:lstStyle/>
        <a:p>
          <a:r>
            <a:rPr lang="fr-FR" sz="2800" dirty="0" smtClean="0"/>
            <a:t>Elaborer la liste définitive des candidats par catégorie (et niveaux)</a:t>
          </a:r>
          <a:endParaRPr lang="fr-FR" sz="2800" dirty="0"/>
        </a:p>
      </dgm:t>
    </dgm:pt>
    <dgm:pt modelId="{59168029-AA46-4D78-BB83-EB0CE44D8224}" type="parTrans" cxnId="{A721B202-497B-465B-8467-70B72FA4E79F}">
      <dgm:prSet/>
      <dgm:spPr/>
      <dgm:t>
        <a:bodyPr/>
        <a:lstStyle/>
        <a:p>
          <a:endParaRPr lang="fr-FR"/>
        </a:p>
      </dgm:t>
    </dgm:pt>
    <dgm:pt modelId="{CD1327C4-F9C0-424E-BAFA-4ADC594FCFA8}" type="sibTrans" cxnId="{A721B202-497B-465B-8467-70B72FA4E79F}">
      <dgm:prSet/>
      <dgm:spPr/>
      <dgm:t>
        <a:bodyPr/>
        <a:lstStyle/>
        <a:p>
          <a:endParaRPr lang="fr-FR"/>
        </a:p>
      </dgm:t>
    </dgm:pt>
    <dgm:pt modelId="{819498DF-E3CE-4885-B62B-3860B5D54804}">
      <dgm:prSet phldrT="[Texte]" custT="1"/>
      <dgm:spPr/>
      <dgm:t>
        <a:bodyPr/>
        <a:lstStyle/>
        <a:p>
          <a:r>
            <a:rPr lang="fr-FR" sz="3600" b="1" dirty="0" smtClean="0"/>
            <a:t>Mandatement des auditeurs</a:t>
          </a:r>
          <a:endParaRPr lang="fr-FR" sz="3600" b="1" dirty="0"/>
        </a:p>
      </dgm:t>
    </dgm:pt>
    <dgm:pt modelId="{C963E3AC-2F11-40BF-90D0-CD063FD0E293}" type="parTrans" cxnId="{3DFAA3D7-5AD3-4882-8219-8AA824391307}">
      <dgm:prSet/>
      <dgm:spPr/>
      <dgm:t>
        <a:bodyPr/>
        <a:lstStyle/>
        <a:p>
          <a:endParaRPr lang="fr-FR"/>
        </a:p>
      </dgm:t>
    </dgm:pt>
    <dgm:pt modelId="{6BF8442C-9278-4DBE-A765-7D6B19106969}" type="sibTrans" cxnId="{3DFAA3D7-5AD3-4882-8219-8AA824391307}">
      <dgm:prSet/>
      <dgm:spPr/>
      <dgm:t>
        <a:bodyPr/>
        <a:lstStyle/>
        <a:p>
          <a:endParaRPr lang="fr-FR"/>
        </a:p>
      </dgm:t>
    </dgm:pt>
    <dgm:pt modelId="{541FA46C-FC29-43FD-B0A2-0E827AC6DD26}">
      <dgm:prSet phldrT="[Texte]" custT="1"/>
      <dgm:spPr/>
      <dgm:t>
        <a:bodyPr/>
        <a:lstStyle/>
        <a:p>
          <a:r>
            <a:rPr lang="fr-FR" sz="2800" dirty="0" smtClean="0"/>
            <a:t>Lettre de notification d’audit - Engagements de confidentialité - Plan d’audit, etc.</a:t>
          </a:r>
          <a:endParaRPr lang="fr-FR" sz="2800" dirty="0"/>
        </a:p>
      </dgm:t>
    </dgm:pt>
    <dgm:pt modelId="{90464D54-FA9B-4CE9-A539-FEFCF6F96567}" type="parTrans" cxnId="{86C04BDC-8F4D-4816-B8C7-0592CB61FF82}">
      <dgm:prSet/>
      <dgm:spPr/>
      <dgm:t>
        <a:bodyPr/>
        <a:lstStyle/>
        <a:p>
          <a:endParaRPr lang="fr-FR"/>
        </a:p>
      </dgm:t>
    </dgm:pt>
    <dgm:pt modelId="{B8E165DD-E3F5-4BDA-B526-E7BE981A5F72}" type="sibTrans" cxnId="{86C04BDC-8F4D-4816-B8C7-0592CB61FF82}">
      <dgm:prSet/>
      <dgm:spPr/>
      <dgm:t>
        <a:bodyPr/>
        <a:lstStyle/>
        <a:p>
          <a:endParaRPr lang="fr-FR"/>
        </a:p>
      </dgm:t>
    </dgm:pt>
    <dgm:pt modelId="{C9E1B25C-55A1-412A-91C1-BD274CA5F8B4}" type="pres">
      <dgm:prSet presAssocID="{744ABBAF-7F8B-40FB-8D1F-B4B62BEB1AA8}" presName="linear" presStyleCnt="0">
        <dgm:presLayoutVars>
          <dgm:dir/>
          <dgm:resizeHandles val="exact"/>
        </dgm:presLayoutVars>
      </dgm:prSet>
      <dgm:spPr/>
      <dgm:t>
        <a:bodyPr/>
        <a:lstStyle/>
        <a:p>
          <a:endParaRPr lang="fr-FR"/>
        </a:p>
      </dgm:t>
    </dgm:pt>
    <dgm:pt modelId="{84F28058-F3F1-49F8-83A0-1610947D74AF}" type="pres">
      <dgm:prSet presAssocID="{D241FAE1-4396-44E0-AA0C-4D2F28679FA0}" presName="comp" presStyleCnt="0"/>
      <dgm:spPr/>
    </dgm:pt>
    <dgm:pt modelId="{DB3D8F56-3682-4952-BB9E-19871B3D3022}" type="pres">
      <dgm:prSet presAssocID="{D241FAE1-4396-44E0-AA0C-4D2F28679FA0}" presName="box" presStyleLbl="node1" presStyleIdx="0" presStyleCnt="2" custLinFactNeighborX="166"/>
      <dgm:spPr/>
      <dgm:t>
        <a:bodyPr/>
        <a:lstStyle/>
        <a:p>
          <a:endParaRPr lang="fr-FR"/>
        </a:p>
      </dgm:t>
    </dgm:pt>
    <dgm:pt modelId="{09AB1430-43F3-474A-BA36-FF34A613B18B}" type="pres">
      <dgm:prSet presAssocID="{D241FAE1-4396-44E0-AA0C-4D2F28679FA0}" presName="img" presStyleLbl="fgImgPlace1" presStyleIdx="0" presStyleCnt="2" custScaleX="63531"/>
      <dgm:spPr/>
      <dgm:t>
        <a:bodyPr/>
        <a:lstStyle/>
        <a:p>
          <a:endParaRPr lang="en-US"/>
        </a:p>
      </dgm:t>
    </dgm:pt>
    <dgm:pt modelId="{D1A1D7F3-B34E-4A20-8508-CF887C00C03F}" type="pres">
      <dgm:prSet presAssocID="{D241FAE1-4396-44E0-AA0C-4D2F28679FA0}" presName="text" presStyleLbl="node1" presStyleIdx="0" presStyleCnt="2">
        <dgm:presLayoutVars>
          <dgm:bulletEnabled val="1"/>
        </dgm:presLayoutVars>
      </dgm:prSet>
      <dgm:spPr/>
      <dgm:t>
        <a:bodyPr/>
        <a:lstStyle/>
        <a:p>
          <a:endParaRPr lang="fr-FR"/>
        </a:p>
      </dgm:t>
    </dgm:pt>
    <dgm:pt modelId="{039F24FD-2A47-486F-B882-DB4AF7C56557}" type="pres">
      <dgm:prSet presAssocID="{83FEB35A-88B0-415C-BCEE-27D487C68F1B}" presName="spacer" presStyleCnt="0"/>
      <dgm:spPr/>
    </dgm:pt>
    <dgm:pt modelId="{032BA1C8-A860-4D0C-BCA4-160EA6C024B3}" type="pres">
      <dgm:prSet presAssocID="{819498DF-E3CE-4885-B62B-3860B5D54804}" presName="comp" presStyleCnt="0"/>
      <dgm:spPr/>
    </dgm:pt>
    <dgm:pt modelId="{1D9256D6-2646-405D-9C3A-38949D900D92}" type="pres">
      <dgm:prSet presAssocID="{819498DF-E3CE-4885-B62B-3860B5D54804}" presName="box" presStyleLbl="node1" presStyleIdx="1" presStyleCnt="2" custLinFactNeighborX="1000" custLinFactNeighborY="-500"/>
      <dgm:spPr/>
      <dgm:t>
        <a:bodyPr/>
        <a:lstStyle/>
        <a:p>
          <a:endParaRPr lang="fr-FR"/>
        </a:p>
      </dgm:t>
    </dgm:pt>
    <dgm:pt modelId="{4D2B0141-7A94-4E89-AE4B-2ED20633D203}" type="pres">
      <dgm:prSet presAssocID="{819498DF-E3CE-4885-B62B-3860B5D54804}" presName="img" presStyleLbl="fgImgPlace1" presStyleIdx="1" presStyleCnt="2" custScaleX="63531"/>
      <dgm:spPr/>
      <dgm:t>
        <a:bodyPr/>
        <a:lstStyle/>
        <a:p>
          <a:endParaRPr lang="en-US"/>
        </a:p>
      </dgm:t>
    </dgm:pt>
    <dgm:pt modelId="{BAC30B3F-8452-4AC9-9909-99C678A7D287}" type="pres">
      <dgm:prSet presAssocID="{819498DF-E3CE-4885-B62B-3860B5D54804}" presName="text" presStyleLbl="node1" presStyleIdx="1" presStyleCnt="2">
        <dgm:presLayoutVars>
          <dgm:bulletEnabled val="1"/>
        </dgm:presLayoutVars>
      </dgm:prSet>
      <dgm:spPr/>
      <dgm:t>
        <a:bodyPr/>
        <a:lstStyle/>
        <a:p>
          <a:endParaRPr lang="fr-FR"/>
        </a:p>
      </dgm:t>
    </dgm:pt>
  </dgm:ptLst>
  <dgm:cxnLst>
    <dgm:cxn modelId="{317130A7-5EDD-4F67-8641-9369C3B3204E}" type="presOf" srcId="{541FA46C-FC29-43FD-B0A2-0E827AC6DD26}" destId="{1D9256D6-2646-405D-9C3A-38949D900D92}" srcOrd="0" destOrd="1" presId="urn:microsoft.com/office/officeart/2005/8/layout/vList4"/>
    <dgm:cxn modelId="{3F9DCECD-1CF5-4D01-BA92-2EA35F4E8169}" type="presOf" srcId="{D74D4D17-81F2-44A0-968E-AE3CC1887A62}" destId="{D1A1D7F3-B34E-4A20-8508-CF887C00C03F}" srcOrd="1" destOrd="1" presId="urn:microsoft.com/office/officeart/2005/8/layout/vList4"/>
    <dgm:cxn modelId="{C92FEB58-03B8-4AD7-9704-FF20392DF567}" type="presOf" srcId="{D74D4D17-81F2-44A0-968E-AE3CC1887A62}" destId="{DB3D8F56-3682-4952-BB9E-19871B3D3022}" srcOrd="0" destOrd="1" presId="urn:microsoft.com/office/officeart/2005/8/layout/vList4"/>
    <dgm:cxn modelId="{0C1247AB-EEB5-4FF3-9182-F2DA4E1E8443}" type="presOf" srcId="{744ABBAF-7F8B-40FB-8D1F-B4B62BEB1AA8}" destId="{C9E1B25C-55A1-412A-91C1-BD274CA5F8B4}" srcOrd="0" destOrd="0" presId="urn:microsoft.com/office/officeart/2005/8/layout/vList4"/>
    <dgm:cxn modelId="{6797196A-D3AD-462A-AFB1-EA7CBA65EF98}" type="presOf" srcId="{819498DF-E3CE-4885-B62B-3860B5D54804}" destId="{1D9256D6-2646-405D-9C3A-38949D900D92}" srcOrd="0" destOrd="0" presId="urn:microsoft.com/office/officeart/2005/8/layout/vList4"/>
    <dgm:cxn modelId="{3DFAA3D7-5AD3-4882-8219-8AA824391307}" srcId="{744ABBAF-7F8B-40FB-8D1F-B4B62BEB1AA8}" destId="{819498DF-E3CE-4885-B62B-3860B5D54804}" srcOrd="1" destOrd="0" parTransId="{C963E3AC-2F11-40BF-90D0-CD063FD0E293}" sibTransId="{6BF8442C-9278-4DBE-A765-7D6B19106969}"/>
    <dgm:cxn modelId="{0F99D9D7-3944-435A-AD83-F0CF541629E8}" type="presOf" srcId="{819498DF-E3CE-4885-B62B-3860B5D54804}" destId="{BAC30B3F-8452-4AC9-9909-99C678A7D287}" srcOrd="1" destOrd="0" presId="urn:microsoft.com/office/officeart/2005/8/layout/vList4"/>
    <dgm:cxn modelId="{5D2E7F14-D7A9-4AEA-BCB5-FE8CD75D50F6}" type="presOf" srcId="{D241FAE1-4396-44E0-AA0C-4D2F28679FA0}" destId="{DB3D8F56-3682-4952-BB9E-19871B3D3022}" srcOrd="0" destOrd="0" presId="urn:microsoft.com/office/officeart/2005/8/layout/vList4"/>
    <dgm:cxn modelId="{86C04BDC-8F4D-4816-B8C7-0592CB61FF82}" srcId="{819498DF-E3CE-4885-B62B-3860B5D54804}" destId="{541FA46C-FC29-43FD-B0A2-0E827AC6DD26}" srcOrd="0" destOrd="0" parTransId="{90464D54-FA9B-4CE9-A539-FEFCF6F96567}" sibTransId="{B8E165DD-E3F5-4BDA-B526-E7BE981A5F72}"/>
    <dgm:cxn modelId="{166C6EFC-AA2F-419A-8BAD-0FE6E8D4E6F2}" type="presOf" srcId="{D241FAE1-4396-44E0-AA0C-4D2F28679FA0}" destId="{D1A1D7F3-B34E-4A20-8508-CF887C00C03F}" srcOrd="1" destOrd="0" presId="urn:microsoft.com/office/officeart/2005/8/layout/vList4"/>
    <dgm:cxn modelId="{A721B202-497B-465B-8467-70B72FA4E79F}" srcId="{D241FAE1-4396-44E0-AA0C-4D2F28679FA0}" destId="{D74D4D17-81F2-44A0-968E-AE3CC1887A62}" srcOrd="0" destOrd="0" parTransId="{59168029-AA46-4D78-BB83-EB0CE44D8224}" sibTransId="{CD1327C4-F9C0-424E-BAFA-4ADC594FCFA8}"/>
    <dgm:cxn modelId="{4227D3E1-412D-44E3-B599-B0FA8B8C8897}" type="presOf" srcId="{541FA46C-FC29-43FD-B0A2-0E827AC6DD26}" destId="{BAC30B3F-8452-4AC9-9909-99C678A7D287}" srcOrd="1" destOrd="1" presId="urn:microsoft.com/office/officeart/2005/8/layout/vList4"/>
    <dgm:cxn modelId="{730FA6ED-CCF5-44B8-8D48-B9087F2F9E05}" srcId="{744ABBAF-7F8B-40FB-8D1F-B4B62BEB1AA8}" destId="{D241FAE1-4396-44E0-AA0C-4D2F28679FA0}" srcOrd="0" destOrd="0" parTransId="{31524186-B2BA-407B-8307-719764381809}" sibTransId="{83FEB35A-88B0-415C-BCEE-27D487C68F1B}"/>
    <dgm:cxn modelId="{35A6FC76-F1D6-4848-A0C0-9E970D694B3C}" type="presParOf" srcId="{C9E1B25C-55A1-412A-91C1-BD274CA5F8B4}" destId="{84F28058-F3F1-49F8-83A0-1610947D74AF}" srcOrd="0" destOrd="0" presId="urn:microsoft.com/office/officeart/2005/8/layout/vList4"/>
    <dgm:cxn modelId="{9340F7E5-DEEC-48A2-B759-E6B7E78F7AE9}" type="presParOf" srcId="{84F28058-F3F1-49F8-83A0-1610947D74AF}" destId="{DB3D8F56-3682-4952-BB9E-19871B3D3022}" srcOrd="0" destOrd="0" presId="urn:microsoft.com/office/officeart/2005/8/layout/vList4"/>
    <dgm:cxn modelId="{2102D4C0-2DF0-4B59-BD02-95CB7D6409E9}" type="presParOf" srcId="{84F28058-F3F1-49F8-83A0-1610947D74AF}" destId="{09AB1430-43F3-474A-BA36-FF34A613B18B}" srcOrd="1" destOrd="0" presId="urn:microsoft.com/office/officeart/2005/8/layout/vList4"/>
    <dgm:cxn modelId="{909AA618-1590-4E93-80E1-FD274E2FC56A}" type="presParOf" srcId="{84F28058-F3F1-49F8-83A0-1610947D74AF}" destId="{D1A1D7F3-B34E-4A20-8508-CF887C00C03F}" srcOrd="2" destOrd="0" presId="urn:microsoft.com/office/officeart/2005/8/layout/vList4"/>
    <dgm:cxn modelId="{2411915C-A444-4906-8549-AB2F0E67540C}" type="presParOf" srcId="{C9E1B25C-55A1-412A-91C1-BD274CA5F8B4}" destId="{039F24FD-2A47-486F-B882-DB4AF7C56557}" srcOrd="1" destOrd="0" presId="urn:microsoft.com/office/officeart/2005/8/layout/vList4"/>
    <dgm:cxn modelId="{7D658F47-B1F5-4011-A13B-D25D8C30C42F}" type="presParOf" srcId="{C9E1B25C-55A1-412A-91C1-BD274CA5F8B4}" destId="{032BA1C8-A860-4D0C-BCA4-160EA6C024B3}" srcOrd="2" destOrd="0" presId="urn:microsoft.com/office/officeart/2005/8/layout/vList4"/>
    <dgm:cxn modelId="{743D0A4A-0181-4244-A750-EF72E956968C}" type="presParOf" srcId="{032BA1C8-A860-4D0C-BCA4-160EA6C024B3}" destId="{1D9256D6-2646-405D-9C3A-38949D900D92}" srcOrd="0" destOrd="0" presId="urn:microsoft.com/office/officeart/2005/8/layout/vList4"/>
    <dgm:cxn modelId="{12490ABA-8C1A-42B6-9F8C-A077BCAFFBEC}" type="presParOf" srcId="{032BA1C8-A860-4D0C-BCA4-160EA6C024B3}" destId="{4D2B0141-7A94-4E89-AE4B-2ED20633D203}" srcOrd="1" destOrd="0" presId="urn:microsoft.com/office/officeart/2005/8/layout/vList4"/>
    <dgm:cxn modelId="{A4DBDC39-6BB4-4CC7-A487-A43825DD09D4}" type="presParOf" srcId="{032BA1C8-A860-4D0C-BCA4-160EA6C024B3}" destId="{BAC30B3F-8452-4AC9-9909-99C678A7D28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F51FD5-9168-4354-A8CE-F87F6851AAD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fr-FR"/>
        </a:p>
      </dgm:t>
    </dgm:pt>
    <dgm:pt modelId="{3052958B-FC15-4667-BF61-AEB86C23BA90}">
      <dgm:prSet phldrT="[Texte]" custT="1"/>
      <dgm:spPr>
        <a:solidFill>
          <a:schemeClr val="accent6">
            <a:lumMod val="40000"/>
            <a:lumOff val="60000"/>
          </a:schemeClr>
        </a:solidFill>
      </dgm:spPr>
      <dgm:t>
        <a:bodyPr/>
        <a:lstStyle/>
        <a:p>
          <a:r>
            <a:rPr lang="fr-FR" sz="2000" b="1" dirty="0" smtClean="0">
              <a:solidFill>
                <a:schemeClr val="tx2">
                  <a:lumMod val="75000"/>
                </a:schemeClr>
              </a:solidFill>
              <a:effectLst/>
            </a:rPr>
            <a:t>Grande organisation</a:t>
          </a:r>
        </a:p>
        <a:p>
          <a:r>
            <a:rPr lang="fr-FR" sz="2000" b="1" dirty="0" smtClean="0">
              <a:solidFill>
                <a:schemeClr val="tx2">
                  <a:lumMod val="75000"/>
                </a:schemeClr>
              </a:solidFill>
              <a:effectLst/>
            </a:rPr>
            <a:t>(A)</a:t>
          </a:r>
          <a:endParaRPr lang="fr-FR" sz="2000" b="1" dirty="0">
            <a:solidFill>
              <a:schemeClr val="tx2">
                <a:lumMod val="75000"/>
              </a:schemeClr>
            </a:solidFill>
            <a:effectLst/>
          </a:endParaRPr>
        </a:p>
      </dgm:t>
    </dgm:pt>
    <dgm:pt modelId="{D8296BFF-4BAC-4188-93CF-499FF34E2B0E}" type="parTrans" cxnId="{33C63562-2CDF-4802-87BF-85E20BFCECFE}">
      <dgm:prSet/>
      <dgm:spPr/>
      <dgm:t>
        <a:bodyPr/>
        <a:lstStyle/>
        <a:p>
          <a:endParaRPr lang="fr-FR" sz="2000"/>
        </a:p>
      </dgm:t>
    </dgm:pt>
    <dgm:pt modelId="{5F32ED7A-4276-4694-AE13-B1E84E5FBC3F}" type="sibTrans" cxnId="{33C63562-2CDF-4802-87BF-85E20BFCECFE}">
      <dgm:prSet/>
      <dgm:spPr/>
      <dgm:t>
        <a:bodyPr/>
        <a:lstStyle/>
        <a:p>
          <a:endParaRPr lang="fr-FR" sz="2000"/>
        </a:p>
      </dgm:t>
    </dgm:pt>
    <dgm:pt modelId="{B1396F45-F6D5-4B4C-8D72-4E8166151ADA}">
      <dgm:prSet phldrT="[Texte]" custT="1"/>
      <dgm:spPr/>
      <dgm:t>
        <a:bodyPr/>
        <a:lstStyle/>
        <a:p>
          <a:r>
            <a:rPr lang="fr-FR" sz="2400" dirty="0" smtClean="0">
              <a:latin typeface="Arial Rounded MT Bold" panose="020F0704030504030204" pitchFamily="34" charset="0"/>
            </a:rPr>
            <a:t>Plus de 100 employés </a:t>
          </a:r>
          <a:endParaRPr lang="fr-FR" sz="2400" dirty="0">
            <a:latin typeface="Arial Rounded MT Bold" panose="020F0704030504030204" pitchFamily="34" charset="0"/>
          </a:endParaRPr>
        </a:p>
      </dgm:t>
    </dgm:pt>
    <dgm:pt modelId="{0490A111-FEA9-4E31-AA32-F9B38E8DEB3F}" type="parTrans" cxnId="{15DF39AA-6CA7-4B10-9B22-6696D2BB9DC8}">
      <dgm:prSet/>
      <dgm:spPr/>
      <dgm:t>
        <a:bodyPr/>
        <a:lstStyle/>
        <a:p>
          <a:endParaRPr lang="fr-FR" sz="2000"/>
        </a:p>
      </dgm:t>
    </dgm:pt>
    <dgm:pt modelId="{63CB0723-F5A3-4AF9-9A29-F2DBCA5FAFA9}" type="sibTrans" cxnId="{15DF39AA-6CA7-4B10-9B22-6696D2BB9DC8}">
      <dgm:prSet/>
      <dgm:spPr/>
      <dgm:t>
        <a:bodyPr/>
        <a:lstStyle/>
        <a:p>
          <a:endParaRPr lang="fr-FR" sz="2000"/>
        </a:p>
      </dgm:t>
    </dgm:pt>
    <dgm:pt modelId="{FA72901F-0932-44C9-BCA7-D5870D7BFFF9}">
      <dgm:prSet phldrT="[Texte]" custT="1"/>
      <dgm:spPr>
        <a:solidFill>
          <a:schemeClr val="accent2">
            <a:lumMod val="60000"/>
            <a:lumOff val="40000"/>
          </a:schemeClr>
        </a:solidFill>
      </dgm:spPr>
      <dgm:t>
        <a:bodyPr/>
        <a:lstStyle/>
        <a:p>
          <a:r>
            <a:rPr lang="fr-FR" sz="2000" b="1" dirty="0" smtClean="0">
              <a:solidFill>
                <a:schemeClr val="tx2">
                  <a:lumMod val="75000"/>
                </a:schemeClr>
              </a:solidFill>
            </a:rPr>
            <a:t>Moyenne organisation</a:t>
          </a:r>
        </a:p>
        <a:p>
          <a:r>
            <a:rPr lang="fr-FR" sz="2000" b="1" dirty="0" smtClean="0">
              <a:solidFill>
                <a:schemeClr val="tx2">
                  <a:lumMod val="75000"/>
                </a:schemeClr>
              </a:solidFill>
            </a:rPr>
            <a:t>(B)</a:t>
          </a:r>
          <a:endParaRPr lang="fr-FR" sz="2000" b="1" dirty="0">
            <a:solidFill>
              <a:schemeClr val="tx2">
                <a:lumMod val="75000"/>
              </a:schemeClr>
            </a:solidFill>
          </a:endParaRPr>
        </a:p>
      </dgm:t>
    </dgm:pt>
    <dgm:pt modelId="{4F04D261-9838-4EC4-A59C-35294BBF6CD3}" type="parTrans" cxnId="{601A6D61-C208-4E93-AA98-5DDD2F00E25F}">
      <dgm:prSet/>
      <dgm:spPr/>
      <dgm:t>
        <a:bodyPr/>
        <a:lstStyle/>
        <a:p>
          <a:endParaRPr lang="fr-FR" sz="2000"/>
        </a:p>
      </dgm:t>
    </dgm:pt>
    <dgm:pt modelId="{0663F304-5BE7-4BA6-BDDD-476FB0466E53}" type="sibTrans" cxnId="{601A6D61-C208-4E93-AA98-5DDD2F00E25F}">
      <dgm:prSet/>
      <dgm:spPr/>
      <dgm:t>
        <a:bodyPr/>
        <a:lstStyle/>
        <a:p>
          <a:endParaRPr lang="fr-FR" sz="2000"/>
        </a:p>
      </dgm:t>
    </dgm:pt>
    <dgm:pt modelId="{8429732A-576B-4384-8B39-189BEEC81E86}">
      <dgm:prSet phldrT="[Texte]" custT="1"/>
      <dgm:spPr/>
      <dgm:t>
        <a:bodyPr/>
        <a:lstStyle/>
        <a:p>
          <a:r>
            <a:rPr lang="fr-FR" sz="2400" dirty="0" smtClean="0">
              <a:latin typeface="Arial Rounded MT Bold" panose="020F0704030504030204" pitchFamily="34" charset="0"/>
            </a:rPr>
            <a:t>Plus de 20 à 100 employés</a:t>
          </a:r>
          <a:endParaRPr lang="fr-FR" sz="2400" dirty="0">
            <a:latin typeface="Arial Rounded MT Bold" panose="020F0704030504030204" pitchFamily="34" charset="0"/>
          </a:endParaRPr>
        </a:p>
      </dgm:t>
    </dgm:pt>
    <dgm:pt modelId="{2B247F22-FD6A-484E-93D6-83C3C55D5445}" type="parTrans" cxnId="{8AAE5E49-3F5D-4055-9486-8BB9D6E2C74E}">
      <dgm:prSet/>
      <dgm:spPr/>
      <dgm:t>
        <a:bodyPr/>
        <a:lstStyle/>
        <a:p>
          <a:endParaRPr lang="fr-FR" sz="2000"/>
        </a:p>
      </dgm:t>
    </dgm:pt>
    <dgm:pt modelId="{EF73C26D-92C4-4421-AAF3-404217D577A9}" type="sibTrans" cxnId="{8AAE5E49-3F5D-4055-9486-8BB9D6E2C74E}">
      <dgm:prSet/>
      <dgm:spPr/>
      <dgm:t>
        <a:bodyPr/>
        <a:lstStyle/>
        <a:p>
          <a:endParaRPr lang="fr-FR" sz="2000"/>
        </a:p>
      </dgm:t>
    </dgm:pt>
    <dgm:pt modelId="{DC0A57EE-C1CD-4BF5-AE7E-E9384C23BBFB}">
      <dgm:prSet phldrT="[Texte]" custT="1"/>
      <dgm:spPr>
        <a:solidFill>
          <a:schemeClr val="accent5">
            <a:lumMod val="60000"/>
            <a:lumOff val="40000"/>
          </a:schemeClr>
        </a:solidFill>
      </dgm:spPr>
      <dgm:t>
        <a:bodyPr/>
        <a:lstStyle/>
        <a:p>
          <a:r>
            <a:rPr lang="fr-FR" sz="2000" b="1" dirty="0" smtClean="0">
              <a:solidFill>
                <a:schemeClr val="tx2">
                  <a:lumMod val="75000"/>
                </a:schemeClr>
              </a:solidFill>
            </a:rPr>
            <a:t>Petite organisation</a:t>
          </a:r>
        </a:p>
        <a:p>
          <a:r>
            <a:rPr lang="fr-FR" sz="2000" b="1" dirty="0" smtClean="0">
              <a:solidFill>
                <a:schemeClr val="tx2">
                  <a:lumMod val="75000"/>
                </a:schemeClr>
              </a:solidFill>
            </a:rPr>
            <a:t>(C)</a:t>
          </a:r>
          <a:endParaRPr lang="fr-FR" sz="2000" b="1" dirty="0">
            <a:solidFill>
              <a:schemeClr val="tx2">
                <a:lumMod val="75000"/>
              </a:schemeClr>
            </a:solidFill>
          </a:endParaRPr>
        </a:p>
      </dgm:t>
    </dgm:pt>
    <dgm:pt modelId="{65A4BA03-5579-4CA5-B412-962C153DFB42}" type="parTrans" cxnId="{0DC3D50A-92EF-467A-A0F4-6A728645B113}">
      <dgm:prSet/>
      <dgm:spPr/>
      <dgm:t>
        <a:bodyPr/>
        <a:lstStyle/>
        <a:p>
          <a:endParaRPr lang="fr-FR" sz="2000"/>
        </a:p>
      </dgm:t>
    </dgm:pt>
    <dgm:pt modelId="{C08783B9-21C3-4594-A98E-161E1B5209AF}" type="sibTrans" cxnId="{0DC3D50A-92EF-467A-A0F4-6A728645B113}">
      <dgm:prSet/>
      <dgm:spPr/>
      <dgm:t>
        <a:bodyPr/>
        <a:lstStyle/>
        <a:p>
          <a:endParaRPr lang="fr-FR" sz="2000"/>
        </a:p>
      </dgm:t>
    </dgm:pt>
    <dgm:pt modelId="{77B4916E-4C90-4D13-9356-66861DB0E343}">
      <dgm:prSet phldrT="[Texte]" custT="1"/>
      <dgm:spPr/>
      <dgm:t>
        <a:bodyPr/>
        <a:lstStyle/>
        <a:p>
          <a:r>
            <a:rPr lang="fr-FR" sz="2400" dirty="0" smtClean="0">
              <a:latin typeface="Arial Rounded MT Bold" panose="020F0704030504030204" pitchFamily="34" charset="0"/>
            </a:rPr>
            <a:t>Entre 1 et 20 employés</a:t>
          </a:r>
          <a:endParaRPr lang="fr-FR" sz="2400" dirty="0">
            <a:latin typeface="Arial Rounded MT Bold" panose="020F0704030504030204" pitchFamily="34" charset="0"/>
          </a:endParaRPr>
        </a:p>
      </dgm:t>
    </dgm:pt>
    <dgm:pt modelId="{F88C7FE3-E70B-4028-9C7C-63046180D07C}" type="parTrans" cxnId="{29846028-A554-401F-B19B-FDBA812E68E5}">
      <dgm:prSet/>
      <dgm:spPr/>
      <dgm:t>
        <a:bodyPr/>
        <a:lstStyle/>
        <a:p>
          <a:endParaRPr lang="fr-FR" sz="2000"/>
        </a:p>
      </dgm:t>
    </dgm:pt>
    <dgm:pt modelId="{E27E0559-EF15-4BE0-9A45-DBB15B6997EC}" type="sibTrans" cxnId="{29846028-A554-401F-B19B-FDBA812E68E5}">
      <dgm:prSet/>
      <dgm:spPr/>
      <dgm:t>
        <a:bodyPr/>
        <a:lstStyle/>
        <a:p>
          <a:endParaRPr lang="fr-FR" sz="2000"/>
        </a:p>
      </dgm:t>
    </dgm:pt>
    <dgm:pt modelId="{C452C41A-AE5C-4347-8FA9-2B025E140A85}" type="pres">
      <dgm:prSet presAssocID="{29F51FD5-9168-4354-A8CE-F87F6851AADD}" presName="rootnode" presStyleCnt="0">
        <dgm:presLayoutVars>
          <dgm:chMax/>
          <dgm:chPref/>
          <dgm:dir/>
          <dgm:animLvl val="lvl"/>
        </dgm:presLayoutVars>
      </dgm:prSet>
      <dgm:spPr/>
      <dgm:t>
        <a:bodyPr/>
        <a:lstStyle/>
        <a:p>
          <a:endParaRPr lang="fr-FR"/>
        </a:p>
      </dgm:t>
    </dgm:pt>
    <dgm:pt modelId="{15F73090-F049-4FF0-85A0-2D522F4962DB}" type="pres">
      <dgm:prSet presAssocID="{3052958B-FC15-4667-BF61-AEB86C23BA90}" presName="composite" presStyleCnt="0"/>
      <dgm:spPr/>
    </dgm:pt>
    <dgm:pt modelId="{CDC99BA8-9901-493D-A440-A2D7FE3079F0}" type="pres">
      <dgm:prSet presAssocID="{3052958B-FC15-4667-BF61-AEB86C23BA90}" presName="bentUpArrow1" presStyleLbl="alignImgPlace1" presStyleIdx="0" presStyleCnt="2"/>
      <dgm:spPr/>
    </dgm:pt>
    <dgm:pt modelId="{7317C709-3768-4971-A02F-B0080713C2B9}" type="pres">
      <dgm:prSet presAssocID="{3052958B-FC15-4667-BF61-AEB86C23BA90}" presName="ParentText" presStyleLbl="node1" presStyleIdx="0" presStyleCnt="3" custScaleX="198906">
        <dgm:presLayoutVars>
          <dgm:chMax val="1"/>
          <dgm:chPref val="1"/>
          <dgm:bulletEnabled val="1"/>
        </dgm:presLayoutVars>
      </dgm:prSet>
      <dgm:spPr/>
      <dgm:t>
        <a:bodyPr/>
        <a:lstStyle/>
        <a:p>
          <a:endParaRPr lang="fr-FR"/>
        </a:p>
      </dgm:t>
    </dgm:pt>
    <dgm:pt modelId="{12BDA234-104B-47BD-9BC1-F008A7D6F873}" type="pres">
      <dgm:prSet presAssocID="{3052958B-FC15-4667-BF61-AEB86C23BA90}" presName="ChildText" presStyleLbl="revTx" presStyleIdx="0" presStyleCnt="3" custScaleX="222721" custLinFactX="100000" custLinFactNeighborX="174304" custLinFactNeighborY="-10631">
        <dgm:presLayoutVars>
          <dgm:chMax val="0"/>
          <dgm:chPref val="0"/>
          <dgm:bulletEnabled val="1"/>
        </dgm:presLayoutVars>
      </dgm:prSet>
      <dgm:spPr/>
      <dgm:t>
        <a:bodyPr/>
        <a:lstStyle/>
        <a:p>
          <a:endParaRPr lang="fr-FR"/>
        </a:p>
      </dgm:t>
    </dgm:pt>
    <dgm:pt modelId="{45D09C90-3476-4747-92B1-E1B50BB72969}" type="pres">
      <dgm:prSet presAssocID="{5F32ED7A-4276-4694-AE13-B1E84E5FBC3F}" presName="sibTrans" presStyleCnt="0"/>
      <dgm:spPr/>
    </dgm:pt>
    <dgm:pt modelId="{F923A9FA-7550-402A-B3A0-CC169E755204}" type="pres">
      <dgm:prSet presAssocID="{FA72901F-0932-44C9-BCA7-D5870D7BFFF9}" presName="composite" presStyleCnt="0"/>
      <dgm:spPr/>
    </dgm:pt>
    <dgm:pt modelId="{30B38ECF-A458-45C4-84A3-157916CF0972}" type="pres">
      <dgm:prSet presAssocID="{FA72901F-0932-44C9-BCA7-D5870D7BFFF9}" presName="bentUpArrow1" presStyleLbl="alignImgPlace1" presStyleIdx="1" presStyleCnt="2"/>
      <dgm:spPr/>
    </dgm:pt>
    <dgm:pt modelId="{D0124F29-6246-447E-9402-ABF3018A0709}" type="pres">
      <dgm:prSet presAssocID="{FA72901F-0932-44C9-BCA7-D5870D7BFFF9}" presName="ParentText" presStyleLbl="node1" presStyleIdx="1" presStyleCnt="3" custScaleX="201507" custLinFactNeighborX="-2561" custLinFactNeighborY="-10500">
        <dgm:presLayoutVars>
          <dgm:chMax val="1"/>
          <dgm:chPref val="1"/>
          <dgm:bulletEnabled val="1"/>
        </dgm:presLayoutVars>
      </dgm:prSet>
      <dgm:spPr/>
      <dgm:t>
        <a:bodyPr/>
        <a:lstStyle/>
        <a:p>
          <a:endParaRPr lang="fr-FR"/>
        </a:p>
      </dgm:t>
    </dgm:pt>
    <dgm:pt modelId="{B3F28D09-6CD8-4611-B324-D0DEF9702304}" type="pres">
      <dgm:prSet presAssocID="{FA72901F-0932-44C9-BCA7-D5870D7BFFF9}" presName="ChildText" presStyleLbl="revTx" presStyleIdx="1" presStyleCnt="3" custScaleX="255917" custLinFactX="100000" custLinFactNeighborX="113296" custLinFactNeighborY="-14098">
        <dgm:presLayoutVars>
          <dgm:chMax val="0"/>
          <dgm:chPref val="0"/>
          <dgm:bulletEnabled val="1"/>
        </dgm:presLayoutVars>
      </dgm:prSet>
      <dgm:spPr/>
      <dgm:t>
        <a:bodyPr/>
        <a:lstStyle/>
        <a:p>
          <a:endParaRPr lang="fr-FR"/>
        </a:p>
      </dgm:t>
    </dgm:pt>
    <dgm:pt modelId="{1C34D1A8-5FD0-421C-809A-378644BBF4F9}" type="pres">
      <dgm:prSet presAssocID="{0663F304-5BE7-4BA6-BDDD-476FB0466E53}" presName="sibTrans" presStyleCnt="0"/>
      <dgm:spPr/>
    </dgm:pt>
    <dgm:pt modelId="{16640721-D42F-4DA3-825A-AED869F457FE}" type="pres">
      <dgm:prSet presAssocID="{DC0A57EE-C1CD-4BF5-AE7E-E9384C23BBFB}" presName="composite" presStyleCnt="0"/>
      <dgm:spPr/>
    </dgm:pt>
    <dgm:pt modelId="{29859B7C-CBBB-43DC-A5BA-2A9A92E488FD}" type="pres">
      <dgm:prSet presAssocID="{DC0A57EE-C1CD-4BF5-AE7E-E9384C23BBFB}" presName="ParentText" presStyleLbl="node1" presStyleIdx="2" presStyleCnt="3" custScaleX="187012" custLinFactNeighborX="-3380" custLinFactNeighborY="-1833">
        <dgm:presLayoutVars>
          <dgm:chMax val="1"/>
          <dgm:chPref val="1"/>
          <dgm:bulletEnabled val="1"/>
        </dgm:presLayoutVars>
      </dgm:prSet>
      <dgm:spPr/>
      <dgm:t>
        <a:bodyPr/>
        <a:lstStyle/>
        <a:p>
          <a:endParaRPr lang="fr-FR"/>
        </a:p>
      </dgm:t>
    </dgm:pt>
    <dgm:pt modelId="{B2FABCEF-5CAB-4879-9B44-2D3881999F75}" type="pres">
      <dgm:prSet presAssocID="{DC0A57EE-C1CD-4BF5-AE7E-E9384C23BBFB}" presName="FinalChildText" presStyleLbl="revTx" presStyleIdx="2" presStyleCnt="3" custScaleX="226458" custLinFactX="49037" custLinFactNeighborX="100000" custLinFactNeighborY="7319">
        <dgm:presLayoutVars>
          <dgm:chMax val="0"/>
          <dgm:chPref val="0"/>
          <dgm:bulletEnabled val="1"/>
        </dgm:presLayoutVars>
      </dgm:prSet>
      <dgm:spPr/>
      <dgm:t>
        <a:bodyPr/>
        <a:lstStyle/>
        <a:p>
          <a:endParaRPr lang="fr-FR"/>
        </a:p>
      </dgm:t>
    </dgm:pt>
  </dgm:ptLst>
  <dgm:cxnLst>
    <dgm:cxn modelId="{0DC3D50A-92EF-467A-A0F4-6A728645B113}" srcId="{29F51FD5-9168-4354-A8CE-F87F6851AADD}" destId="{DC0A57EE-C1CD-4BF5-AE7E-E9384C23BBFB}" srcOrd="2" destOrd="0" parTransId="{65A4BA03-5579-4CA5-B412-962C153DFB42}" sibTransId="{C08783B9-21C3-4594-A98E-161E1B5209AF}"/>
    <dgm:cxn modelId="{2883A021-C243-40B2-9286-D7EC7D4622FE}" type="presOf" srcId="{DC0A57EE-C1CD-4BF5-AE7E-E9384C23BBFB}" destId="{29859B7C-CBBB-43DC-A5BA-2A9A92E488FD}" srcOrd="0" destOrd="0" presId="urn:microsoft.com/office/officeart/2005/8/layout/StepDownProcess"/>
    <dgm:cxn modelId="{9ADFD322-ED37-4807-8B69-F1A3D737CE67}" type="presOf" srcId="{FA72901F-0932-44C9-BCA7-D5870D7BFFF9}" destId="{D0124F29-6246-447E-9402-ABF3018A0709}" srcOrd="0" destOrd="0" presId="urn:microsoft.com/office/officeart/2005/8/layout/StepDownProcess"/>
    <dgm:cxn modelId="{29846028-A554-401F-B19B-FDBA812E68E5}" srcId="{DC0A57EE-C1CD-4BF5-AE7E-E9384C23BBFB}" destId="{77B4916E-4C90-4D13-9356-66861DB0E343}" srcOrd="0" destOrd="0" parTransId="{F88C7FE3-E70B-4028-9C7C-63046180D07C}" sibTransId="{E27E0559-EF15-4BE0-9A45-DBB15B6997EC}"/>
    <dgm:cxn modelId="{15DF39AA-6CA7-4B10-9B22-6696D2BB9DC8}" srcId="{3052958B-FC15-4667-BF61-AEB86C23BA90}" destId="{B1396F45-F6D5-4B4C-8D72-4E8166151ADA}" srcOrd="0" destOrd="0" parTransId="{0490A111-FEA9-4E31-AA32-F9B38E8DEB3F}" sibTransId="{63CB0723-F5A3-4AF9-9A29-F2DBCA5FAFA9}"/>
    <dgm:cxn modelId="{E01B4EB1-CA52-473E-A550-4A88D66901BF}" type="presOf" srcId="{77B4916E-4C90-4D13-9356-66861DB0E343}" destId="{B2FABCEF-5CAB-4879-9B44-2D3881999F75}" srcOrd="0" destOrd="0" presId="urn:microsoft.com/office/officeart/2005/8/layout/StepDownProcess"/>
    <dgm:cxn modelId="{89DBDDA2-739A-4DA7-88D9-3FBDF54A7CB1}" type="presOf" srcId="{29F51FD5-9168-4354-A8CE-F87F6851AADD}" destId="{C452C41A-AE5C-4347-8FA9-2B025E140A85}" srcOrd="0" destOrd="0" presId="urn:microsoft.com/office/officeart/2005/8/layout/StepDownProcess"/>
    <dgm:cxn modelId="{2E21E248-170F-476B-B89B-6094A6A28CEC}" type="presOf" srcId="{3052958B-FC15-4667-BF61-AEB86C23BA90}" destId="{7317C709-3768-4971-A02F-B0080713C2B9}" srcOrd="0" destOrd="0" presId="urn:microsoft.com/office/officeart/2005/8/layout/StepDownProcess"/>
    <dgm:cxn modelId="{3B9CC107-E58C-4AA4-9A2A-DD9D7DBC518B}" type="presOf" srcId="{8429732A-576B-4384-8B39-189BEEC81E86}" destId="{B3F28D09-6CD8-4611-B324-D0DEF9702304}" srcOrd="0" destOrd="0" presId="urn:microsoft.com/office/officeart/2005/8/layout/StepDownProcess"/>
    <dgm:cxn modelId="{33C63562-2CDF-4802-87BF-85E20BFCECFE}" srcId="{29F51FD5-9168-4354-A8CE-F87F6851AADD}" destId="{3052958B-FC15-4667-BF61-AEB86C23BA90}" srcOrd="0" destOrd="0" parTransId="{D8296BFF-4BAC-4188-93CF-499FF34E2B0E}" sibTransId="{5F32ED7A-4276-4694-AE13-B1E84E5FBC3F}"/>
    <dgm:cxn modelId="{601A6D61-C208-4E93-AA98-5DDD2F00E25F}" srcId="{29F51FD5-9168-4354-A8CE-F87F6851AADD}" destId="{FA72901F-0932-44C9-BCA7-D5870D7BFFF9}" srcOrd="1" destOrd="0" parTransId="{4F04D261-9838-4EC4-A59C-35294BBF6CD3}" sibTransId="{0663F304-5BE7-4BA6-BDDD-476FB0466E53}"/>
    <dgm:cxn modelId="{8AAE5E49-3F5D-4055-9486-8BB9D6E2C74E}" srcId="{FA72901F-0932-44C9-BCA7-D5870D7BFFF9}" destId="{8429732A-576B-4384-8B39-189BEEC81E86}" srcOrd="0" destOrd="0" parTransId="{2B247F22-FD6A-484E-93D6-83C3C55D5445}" sibTransId="{EF73C26D-92C4-4421-AAF3-404217D577A9}"/>
    <dgm:cxn modelId="{E827C9A1-485C-4DC7-8736-F6DC7ED2AC56}" type="presOf" srcId="{B1396F45-F6D5-4B4C-8D72-4E8166151ADA}" destId="{12BDA234-104B-47BD-9BC1-F008A7D6F873}" srcOrd="0" destOrd="0" presId="urn:microsoft.com/office/officeart/2005/8/layout/StepDownProcess"/>
    <dgm:cxn modelId="{F1EC9DAB-BBBC-4CE7-B679-D20D84A08156}" type="presParOf" srcId="{C452C41A-AE5C-4347-8FA9-2B025E140A85}" destId="{15F73090-F049-4FF0-85A0-2D522F4962DB}" srcOrd="0" destOrd="0" presId="urn:microsoft.com/office/officeart/2005/8/layout/StepDownProcess"/>
    <dgm:cxn modelId="{C8145DCD-D329-404C-AC35-0C1CA149C2D9}" type="presParOf" srcId="{15F73090-F049-4FF0-85A0-2D522F4962DB}" destId="{CDC99BA8-9901-493D-A440-A2D7FE3079F0}" srcOrd="0" destOrd="0" presId="urn:microsoft.com/office/officeart/2005/8/layout/StepDownProcess"/>
    <dgm:cxn modelId="{67419E40-0BDC-4A8E-A6E9-888F49E06CD6}" type="presParOf" srcId="{15F73090-F049-4FF0-85A0-2D522F4962DB}" destId="{7317C709-3768-4971-A02F-B0080713C2B9}" srcOrd="1" destOrd="0" presId="urn:microsoft.com/office/officeart/2005/8/layout/StepDownProcess"/>
    <dgm:cxn modelId="{754BE0A6-BC49-4F14-B5B1-C7CD63C07099}" type="presParOf" srcId="{15F73090-F049-4FF0-85A0-2D522F4962DB}" destId="{12BDA234-104B-47BD-9BC1-F008A7D6F873}" srcOrd="2" destOrd="0" presId="urn:microsoft.com/office/officeart/2005/8/layout/StepDownProcess"/>
    <dgm:cxn modelId="{57A78001-4668-4A9E-9190-D8AD18BC6C66}" type="presParOf" srcId="{C452C41A-AE5C-4347-8FA9-2B025E140A85}" destId="{45D09C90-3476-4747-92B1-E1B50BB72969}" srcOrd="1" destOrd="0" presId="urn:microsoft.com/office/officeart/2005/8/layout/StepDownProcess"/>
    <dgm:cxn modelId="{5A5D47D7-D69B-4CA9-9D3E-B8CB65DAC8CD}" type="presParOf" srcId="{C452C41A-AE5C-4347-8FA9-2B025E140A85}" destId="{F923A9FA-7550-402A-B3A0-CC169E755204}" srcOrd="2" destOrd="0" presId="urn:microsoft.com/office/officeart/2005/8/layout/StepDownProcess"/>
    <dgm:cxn modelId="{BD192165-15C7-47AA-B2B5-F2B5C838FFB8}" type="presParOf" srcId="{F923A9FA-7550-402A-B3A0-CC169E755204}" destId="{30B38ECF-A458-45C4-84A3-157916CF0972}" srcOrd="0" destOrd="0" presId="urn:microsoft.com/office/officeart/2005/8/layout/StepDownProcess"/>
    <dgm:cxn modelId="{07526065-A03A-4EEE-91E4-B146EC8ACEA5}" type="presParOf" srcId="{F923A9FA-7550-402A-B3A0-CC169E755204}" destId="{D0124F29-6246-447E-9402-ABF3018A0709}" srcOrd="1" destOrd="0" presId="urn:microsoft.com/office/officeart/2005/8/layout/StepDownProcess"/>
    <dgm:cxn modelId="{00D27715-BF91-467C-80E2-226D9F8AE42E}" type="presParOf" srcId="{F923A9FA-7550-402A-B3A0-CC169E755204}" destId="{B3F28D09-6CD8-4611-B324-D0DEF9702304}" srcOrd="2" destOrd="0" presId="urn:microsoft.com/office/officeart/2005/8/layout/StepDownProcess"/>
    <dgm:cxn modelId="{A4C7FDA8-7931-42A6-AAC1-9797769A8901}" type="presParOf" srcId="{C452C41A-AE5C-4347-8FA9-2B025E140A85}" destId="{1C34D1A8-5FD0-421C-809A-378644BBF4F9}" srcOrd="3" destOrd="0" presId="urn:microsoft.com/office/officeart/2005/8/layout/StepDownProcess"/>
    <dgm:cxn modelId="{608EB8E9-836B-4433-967E-5D196EEED739}" type="presParOf" srcId="{C452C41A-AE5C-4347-8FA9-2B025E140A85}" destId="{16640721-D42F-4DA3-825A-AED869F457FE}" srcOrd="4" destOrd="0" presId="urn:microsoft.com/office/officeart/2005/8/layout/StepDownProcess"/>
    <dgm:cxn modelId="{09CB8948-3621-43D6-A939-9BDC6ABAD97A}" type="presParOf" srcId="{16640721-D42F-4DA3-825A-AED869F457FE}" destId="{29859B7C-CBBB-43DC-A5BA-2A9A92E488FD}" srcOrd="0" destOrd="0" presId="urn:microsoft.com/office/officeart/2005/8/layout/StepDownProcess"/>
    <dgm:cxn modelId="{769097DA-642A-4F2E-8EEA-796A1CBF601A}" type="presParOf" srcId="{16640721-D42F-4DA3-825A-AED869F457FE}" destId="{B2FABCEF-5CAB-4879-9B44-2D3881999F75}"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44FA6B-C75F-4107-9C81-42469F882E9E}"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fr-FR"/>
        </a:p>
      </dgm:t>
    </dgm:pt>
    <dgm:pt modelId="{0E7DFEA2-B848-460B-A671-6FAE9D6C9340}">
      <dgm:prSet phldrT="[Texte]" custT="1"/>
      <dgm:spPr>
        <a:solidFill>
          <a:schemeClr val="accent6">
            <a:lumMod val="60000"/>
            <a:lumOff val="40000"/>
          </a:schemeClr>
        </a:solidFill>
      </dgm:spPr>
      <dgm:t>
        <a:bodyPr/>
        <a:lstStyle/>
        <a:p>
          <a:pPr>
            <a:lnSpc>
              <a:spcPct val="100000"/>
            </a:lnSpc>
          </a:pPr>
          <a:r>
            <a:rPr lang="fr-FR" sz="1600" b="1" dirty="0" smtClean="0">
              <a:solidFill>
                <a:schemeClr val="tx1"/>
              </a:solidFill>
            </a:rPr>
            <a:t>Niveau 4</a:t>
          </a:r>
        </a:p>
        <a:p>
          <a:pPr>
            <a:lnSpc>
              <a:spcPct val="100000"/>
            </a:lnSpc>
          </a:pPr>
          <a:r>
            <a:rPr lang="fr-FR" sz="1600" b="1" dirty="0" smtClean="0">
              <a:solidFill>
                <a:schemeClr val="tx1"/>
              </a:solidFill>
            </a:rPr>
            <a:t>+13 critères</a:t>
          </a:r>
          <a:endParaRPr lang="fr-FR" sz="1600" b="1" dirty="0">
            <a:solidFill>
              <a:schemeClr val="tx1"/>
            </a:solidFill>
          </a:endParaRPr>
        </a:p>
      </dgm:t>
    </dgm:pt>
    <dgm:pt modelId="{7FC6E8EC-1C01-4763-BC62-5F87CE90670A}" type="parTrans" cxnId="{986CAD3F-A2AA-497E-958C-265E52CBB84C}">
      <dgm:prSet/>
      <dgm:spPr/>
      <dgm:t>
        <a:bodyPr/>
        <a:lstStyle/>
        <a:p>
          <a:endParaRPr lang="fr-FR" sz="1600"/>
        </a:p>
      </dgm:t>
    </dgm:pt>
    <dgm:pt modelId="{751C4373-21EB-4DE0-BBE2-F9F009D52160}" type="sibTrans" cxnId="{986CAD3F-A2AA-497E-958C-265E52CBB84C}">
      <dgm:prSet/>
      <dgm:spPr/>
      <dgm:t>
        <a:bodyPr/>
        <a:lstStyle/>
        <a:p>
          <a:endParaRPr lang="fr-FR" sz="1600"/>
        </a:p>
      </dgm:t>
    </dgm:pt>
    <dgm:pt modelId="{FF265474-D828-43A3-9B5C-3F99C550401B}">
      <dgm:prSet phldrT="[Texte]" custT="1"/>
      <dgm:spPr>
        <a:solidFill>
          <a:srgbClr val="AC72BE"/>
        </a:solidFill>
      </dgm:spPr>
      <dgm:t>
        <a:bodyPr/>
        <a:lstStyle/>
        <a:p>
          <a:r>
            <a:rPr lang="fr-FR" sz="1600" b="1" dirty="0" smtClean="0">
              <a:solidFill>
                <a:schemeClr val="bg1"/>
              </a:solidFill>
            </a:rPr>
            <a:t>Niveau 3 </a:t>
          </a:r>
        </a:p>
        <a:p>
          <a:r>
            <a:rPr lang="fr-FR" sz="1600" b="1" dirty="0" smtClean="0">
              <a:solidFill>
                <a:schemeClr val="bg1"/>
              </a:solidFill>
            </a:rPr>
            <a:t>+9 critères</a:t>
          </a:r>
          <a:endParaRPr lang="fr-FR" sz="1600" b="1" dirty="0">
            <a:solidFill>
              <a:schemeClr val="bg1"/>
            </a:solidFill>
          </a:endParaRPr>
        </a:p>
      </dgm:t>
    </dgm:pt>
    <dgm:pt modelId="{479810B7-F9FE-4501-AE25-96846DB1FAA7}" type="parTrans" cxnId="{851E68DE-8CD8-4378-8FA0-FA018919530E}">
      <dgm:prSet/>
      <dgm:spPr/>
      <dgm:t>
        <a:bodyPr/>
        <a:lstStyle/>
        <a:p>
          <a:endParaRPr lang="fr-FR" sz="1600"/>
        </a:p>
      </dgm:t>
    </dgm:pt>
    <dgm:pt modelId="{A8791C93-9A7C-41DD-B904-E9759670C59D}" type="sibTrans" cxnId="{851E68DE-8CD8-4378-8FA0-FA018919530E}">
      <dgm:prSet/>
      <dgm:spPr/>
      <dgm:t>
        <a:bodyPr/>
        <a:lstStyle/>
        <a:p>
          <a:endParaRPr lang="fr-FR" sz="1600"/>
        </a:p>
      </dgm:t>
    </dgm:pt>
    <dgm:pt modelId="{EA528C62-AD53-4F6C-8160-82B52866E215}">
      <dgm:prSet phldrT="[Texte]" custT="1"/>
      <dgm:spPr/>
      <dgm:t>
        <a:bodyPr/>
        <a:lstStyle/>
        <a:p>
          <a:r>
            <a:rPr lang="fr-FR" sz="1600" b="1" dirty="0" smtClean="0">
              <a:solidFill>
                <a:schemeClr val="bg1"/>
              </a:solidFill>
            </a:rPr>
            <a:t>Niveau 2 </a:t>
          </a:r>
        </a:p>
        <a:p>
          <a:r>
            <a:rPr lang="fr-FR" sz="1600" b="1" dirty="0" smtClean="0">
              <a:solidFill>
                <a:schemeClr val="bg1"/>
              </a:solidFill>
            </a:rPr>
            <a:t>+ 9 critères</a:t>
          </a:r>
          <a:endParaRPr lang="fr-FR" sz="1600" b="1" dirty="0">
            <a:solidFill>
              <a:schemeClr val="bg1"/>
            </a:solidFill>
          </a:endParaRPr>
        </a:p>
      </dgm:t>
    </dgm:pt>
    <dgm:pt modelId="{A5283735-3336-424D-B438-1058AA39D4B2}" type="parTrans" cxnId="{F79287AA-8796-4C3D-AEFE-34F1E3568E08}">
      <dgm:prSet/>
      <dgm:spPr/>
      <dgm:t>
        <a:bodyPr/>
        <a:lstStyle/>
        <a:p>
          <a:endParaRPr lang="fr-FR" sz="1600"/>
        </a:p>
      </dgm:t>
    </dgm:pt>
    <dgm:pt modelId="{ECFD435A-DD18-4F96-A48E-E616511A350E}" type="sibTrans" cxnId="{F79287AA-8796-4C3D-AEFE-34F1E3568E08}">
      <dgm:prSet/>
      <dgm:spPr/>
      <dgm:t>
        <a:bodyPr/>
        <a:lstStyle/>
        <a:p>
          <a:endParaRPr lang="fr-FR" sz="1600"/>
        </a:p>
      </dgm:t>
    </dgm:pt>
    <dgm:pt modelId="{13BD42CF-3798-4AB3-BBD1-458E4875D4DA}">
      <dgm:prSet phldrT="[Texte]" custT="1"/>
      <dgm:spPr>
        <a:solidFill>
          <a:srgbClr val="A50021"/>
        </a:solidFill>
      </dgm:spPr>
      <dgm:t>
        <a:bodyPr/>
        <a:lstStyle/>
        <a:p>
          <a:pPr>
            <a:lnSpc>
              <a:spcPct val="100000"/>
            </a:lnSpc>
          </a:pPr>
          <a:r>
            <a:rPr lang="fr-FR" sz="1600" b="1" dirty="0" smtClean="0">
              <a:solidFill>
                <a:schemeClr val="bg1"/>
              </a:solidFill>
            </a:rPr>
            <a:t>Niveau 1</a:t>
          </a:r>
        </a:p>
      </dgm:t>
    </dgm:pt>
    <dgm:pt modelId="{0BE1EE0B-806C-44B7-9612-04154EC9ABFE}" type="parTrans" cxnId="{B2A344E4-0F4B-4470-A332-142384427E84}">
      <dgm:prSet/>
      <dgm:spPr/>
      <dgm:t>
        <a:bodyPr/>
        <a:lstStyle/>
        <a:p>
          <a:endParaRPr lang="fr-FR" sz="1600"/>
        </a:p>
      </dgm:t>
    </dgm:pt>
    <dgm:pt modelId="{A817306F-57E2-4318-ACFF-F35DE872B1CB}" type="sibTrans" cxnId="{B2A344E4-0F4B-4470-A332-142384427E84}">
      <dgm:prSet/>
      <dgm:spPr/>
      <dgm:t>
        <a:bodyPr/>
        <a:lstStyle/>
        <a:p>
          <a:endParaRPr lang="fr-FR" sz="1600"/>
        </a:p>
      </dgm:t>
    </dgm:pt>
    <dgm:pt modelId="{6FF44EC3-5617-4DA7-968D-1EFFB414D002}" type="pres">
      <dgm:prSet presAssocID="{2444FA6B-C75F-4107-9C81-42469F882E9E}" presName="Name0" presStyleCnt="0">
        <dgm:presLayoutVars>
          <dgm:chMax val="7"/>
          <dgm:resizeHandles val="exact"/>
        </dgm:presLayoutVars>
      </dgm:prSet>
      <dgm:spPr/>
      <dgm:t>
        <a:bodyPr/>
        <a:lstStyle/>
        <a:p>
          <a:endParaRPr lang="fr-FR"/>
        </a:p>
      </dgm:t>
    </dgm:pt>
    <dgm:pt modelId="{F4E9300C-2584-4AD8-89D8-58AF09B88093}" type="pres">
      <dgm:prSet presAssocID="{2444FA6B-C75F-4107-9C81-42469F882E9E}" presName="comp1" presStyleCnt="0"/>
      <dgm:spPr/>
    </dgm:pt>
    <dgm:pt modelId="{72C222AE-A344-4A9D-848A-93DE8533DF89}" type="pres">
      <dgm:prSet presAssocID="{2444FA6B-C75F-4107-9C81-42469F882E9E}" presName="circle1" presStyleLbl="node1" presStyleIdx="0" presStyleCnt="4" custScaleX="111475" custLinFactNeighborX="1250" custLinFactNeighborY="1875"/>
      <dgm:spPr/>
      <dgm:t>
        <a:bodyPr/>
        <a:lstStyle/>
        <a:p>
          <a:endParaRPr lang="fr-FR"/>
        </a:p>
      </dgm:t>
    </dgm:pt>
    <dgm:pt modelId="{1C2FC8C4-92FB-4BD8-A2D0-14243F46A871}" type="pres">
      <dgm:prSet presAssocID="{2444FA6B-C75F-4107-9C81-42469F882E9E}" presName="c1text" presStyleLbl="node1" presStyleIdx="0" presStyleCnt="4">
        <dgm:presLayoutVars>
          <dgm:bulletEnabled val="1"/>
        </dgm:presLayoutVars>
      </dgm:prSet>
      <dgm:spPr/>
      <dgm:t>
        <a:bodyPr/>
        <a:lstStyle/>
        <a:p>
          <a:endParaRPr lang="fr-FR"/>
        </a:p>
      </dgm:t>
    </dgm:pt>
    <dgm:pt modelId="{7280B03D-B29B-454E-9C3C-9FED26EEBAA0}" type="pres">
      <dgm:prSet presAssocID="{2444FA6B-C75F-4107-9C81-42469F882E9E}" presName="comp2" presStyleCnt="0"/>
      <dgm:spPr/>
    </dgm:pt>
    <dgm:pt modelId="{F5E546FF-F53F-4D41-B368-9A02C0C4591F}" type="pres">
      <dgm:prSet presAssocID="{2444FA6B-C75F-4107-9C81-42469F882E9E}" presName="circle2" presStyleLbl="node1" presStyleIdx="1" presStyleCnt="4" custScaleY="97371"/>
      <dgm:spPr/>
      <dgm:t>
        <a:bodyPr/>
        <a:lstStyle/>
        <a:p>
          <a:endParaRPr lang="fr-FR"/>
        </a:p>
      </dgm:t>
    </dgm:pt>
    <dgm:pt modelId="{132FDEBC-4143-4D51-BB2E-E990F6A75F00}" type="pres">
      <dgm:prSet presAssocID="{2444FA6B-C75F-4107-9C81-42469F882E9E}" presName="c2text" presStyleLbl="node1" presStyleIdx="1" presStyleCnt="4">
        <dgm:presLayoutVars>
          <dgm:bulletEnabled val="1"/>
        </dgm:presLayoutVars>
      </dgm:prSet>
      <dgm:spPr/>
      <dgm:t>
        <a:bodyPr/>
        <a:lstStyle/>
        <a:p>
          <a:endParaRPr lang="fr-FR"/>
        </a:p>
      </dgm:t>
    </dgm:pt>
    <dgm:pt modelId="{C3759177-947F-4A11-A5B8-F8F69854D004}" type="pres">
      <dgm:prSet presAssocID="{2444FA6B-C75F-4107-9C81-42469F882E9E}" presName="comp3" presStyleCnt="0"/>
      <dgm:spPr/>
    </dgm:pt>
    <dgm:pt modelId="{244FBB00-FDE0-475E-88AE-9CA9AB1E507A}" type="pres">
      <dgm:prSet presAssocID="{2444FA6B-C75F-4107-9C81-42469F882E9E}" presName="circle3" presStyleLbl="node1" presStyleIdx="2" presStyleCnt="4"/>
      <dgm:spPr/>
      <dgm:t>
        <a:bodyPr/>
        <a:lstStyle/>
        <a:p>
          <a:endParaRPr lang="fr-FR"/>
        </a:p>
      </dgm:t>
    </dgm:pt>
    <dgm:pt modelId="{B39558C3-BB4E-4A2E-92E9-28A1477EDADD}" type="pres">
      <dgm:prSet presAssocID="{2444FA6B-C75F-4107-9C81-42469F882E9E}" presName="c3text" presStyleLbl="node1" presStyleIdx="2" presStyleCnt="4">
        <dgm:presLayoutVars>
          <dgm:bulletEnabled val="1"/>
        </dgm:presLayoutVars>
      </dgm:prSet>
      <dgm:spPr/>
      <dgm:t>
        <a:bodyPr/>
        <a:lstStyle/>
        <a:p>
          <a:endParaRPr lang="fr-FR"/>
        </a:p>
      </dgm:t>
    </dgm:pt>
    <dgm:pt modelId="{B657B3B6-1540-46DD-9F95-7F51E53E0AEE}" type="pres">
      <dgm:prSet presAssocID="{2444FA6B-C75F-4107-9C81-42469F882E9E}" presName="comp4" presStyleCnt="0"/>
      <dgm:spPr/>
    </dgm:pt>
    <dgm:pt modelId="{94A951D0-6C46-4C86-828B-78F94E85B24F}" type="pres">
      <dgm:prSet presAssocID="{2444FA6B-C75F-4107-9C81-42469F882E9E}" presName="circle4" presStyleLbl="node1" presStyleIdx="3" presStyleCnt="4"/>
      <dgm:spPr/>
      <dgm:t>
        <a:bodyPr/>
        <a:lstStyle/>
        <a:p>
          <a:endParaRPr lang="fr-FR"/>
        </a:p>
      </dgm:t>
    </dgm:pt>
    <dgm:pt modelId="{4779C1A1-797D-4963-B034-BF11DE2D875F}" type="pres">
      <dgm:prSet presAssocID="{2444FA6B-C75F-4107-9C81-42469F882E9E}" presName="c4text" presStyleLbl="node1" presStyleIdx="3" presStyleCnt="4">
        <dgm:presLayoutVars>
          <dgm:bulletEnabled val="1"/>
        </dgm:presLayoutVars>
      </dgm:prSet>
      <dgm:spPr/>
      <dgm:t>
        <a:bodyPr/>
        <a:lstStyle/>
        <a:p>
          <a:endParaRPr lang="fr-FR"/>
        </a:p>
      </dgm:t>
    </dgm:pt>
  </dgm:ptLst>
  <dgm:cxnLst>
    <dgm:cxn modelId="{F79287AA-8796-4C3D-AEFE-34F1E3568E08}" srcId="{2444FA6B-C75F-4107-9C81-42469F882E9E}" destId="{EA528C62-AD53-4F6C-8160-82B52866E215}" srcOrd="2" destOrd="0" parTransId="{A5283735-3336-424D-B438-1058AA39D4B2}" sibTransId="{ECFD435A-DD18-4F96-A48E-E616511A350E}"/>
    <dgm:cxn modelId="{851E68DE-8CD8-4378-8FA0-FA018919530E}" srcId="{2444FA6B-C75F-4107-9C81-42469F882E9E}" destId="{FF265474-D828-43A3-9B5C-3F99C550401B}" srcOrd="1" destOrd="0" parTransId="{479810B7-F9FE-4501-AE25-96846DB1FAA7}" sibTransId="{A8791C93-9A7C-41DD-B904-E9759670C59D}"/>
    <dgm:cxn modelId="{56DFC344-4C7F-4294-A3C1-4934D92F424C}" type="presOf" srcId="{13BD42CF-3798-4AB3-BBD1-458E4875D4DA}" destId="{4779C1A1-797D-4963-B034-BF11DE2D875F}" srcOrd="1" destOrd="0" presId="urn:microsoft.com/office/officeart/2005/8/layout/venn2"/>
    <dgm:cxn modelId="{986CAD3F-A2AA-497E-958C-265E52CBB84C}" srcId="{2444FA6B-C75F-4107-9C81-42469F882E9E}" destId="{0E7DFEA2-B848-460B-A671-6FAE9D6C9340}" srcOrd="0" destOrd="0" parTransId="{7FC6E8EC-1C01-4763-BC62-5F87CE90670A}" sibTransId="{751C4373-21EB-4DE0-BBE2-F9F009D52160}"/>
    <dgm:cxn modelId="{EC826DA6-B352-4E56-A1BB-734EAF868DC4}" type="presOf" srcId="{13BD42CF-3798-4AB3-BBD1-458E4875D4DA}" destId="{94A951D0-6C46-4C86-828B-78F94E85B24F}" srcOrd="0" destOrd="0" presId="urn:microsoft.com/office/officeart/2005/8/layout/venn2"/>
    <dgm:cxn modelId="{04A69EB2-266B-4A2C-A634-3DD216E96D07}" type="presOf" srcId="{0E7DFEA2-B848-460B-A671-6FAE9D6C9340}" destId="{72C222AE-A344-4A9D-848A-93DE8533DF89}" srcOrd="0" destOrd="0" presId="urn:microsoft.com/office/officeart/2005/8/layout/venn2"/>
    <dgm:cxn modelId="{CD522927-FF25-4B1B-BA42-3625DC1F329C}" type="presOf" srcId="{FF265474-D828-43A3-9B5C-3F99C550401B}" destId="{F5E546FF-F53F-4D41-B368-9A02C0C4591F}" srcOrd="0" destOrd="0" presId="urn:microsoft.com/office/officeart/2005/8/layout/venn2"/>
    <dgm:cxn modelId="{FF04A76F-FA55-44AF-B420-8C24D802905D}" type="presOf" srcId="{FF265474-D828-43A3-9B5C-3F99C550401B}" destId="{132FDEBC-4143-4D51-BB2E-E990F6A75F00}" srcOrd="1" destOrd="0" presId="urn:microsoft.com/office/officeart/2005/8/layout/venn2"/>
    <dgm:cxn modelId="{9EA382BF-1DAE-49A9-9E93-428DB9A3882B}" type="presOf" srcId="{2444FA6B-C75F-4107-9C81-42469F882E9E}" destId="{6FF44EC3-5617-4DA7-968D-1EFFB414D002}" srcOrd="0" destOrd="0" presId="urn:microsoft.com/office/officeart/2005/8/layout/venn2"/>
    <dgm:cxn modelId="{B1926C0D-171F-47C3-8DBA-C2321091D0F1}" type="presOf" srcId="{EA528C62-AD53-4F6C-8160-82B52866E215}" destId="{244FBB00-FDE0-475E-88AE-9CA9AB1E507A}" srcOrd="0" destOrd="0" presId="urn:microsoft.com/office/officeart/2005/8/layout/venn2"/>
    <dgm:cxn modelId="{B2A344E4-0F4B-4470-A332-142384427E84}" srcId="{2444FA6B-C75F-4107-9C81-42469F882E9E}" destId="{13BD42CF-3798-4AB3-BBD1-458E4875D4DA}" srcOrd="3" destOrd="0" parTransId="{0BE1EE0B-806C-44B7-9612-04154EC9ABFE}" sibTransId="{A817306F-57E2-4318-ACFF-F35DE872B1CB}"/>
    <dgm:cxn modelId="{4385C4E4-6A04-42DC-91F2-CC00AD2740D6}" type="presOf" srcId="{0E7DFEA2-B848-460B-A671-6FAE9D6C9340}" destId="{1C2FC8C4-92FB-4BD8-A2D0-14243F46A871}" srcOrd="1" destOrd="0" presId="urn:microsoft.com/office/officeart/2005/8/layout/venn2"/>
    <dgm:cxn modelId="{8067AFC8-AA5D-4DDE-9A12-3346B6830C5F}" type="presOf" srcId="{EA528C62-AD53-4F6C-8160-82B52866E215}" destId="{B39558C3-BB4E-4A2E-92E9-28A1477EDADD}" srcOrd="1" destOrd="0" presId="urn:microsoft.com/office/officeart/2005/8/layout/venn2"/>
    <dgm:cxn modelId="{F632B88D-2313-42DC-BD68-8B25A3956507}" type="presParOf" srcId="{6FF44EC3-5617-4DA7-968D-1EFFB414D002}" destId="{F4E9300C-2584-4AD8-89D8-58AF09B88093}" srcOrd="0" destOrd="0" presId="urn:microsoft.com/office/officeart/2005/8/layout/venn2"/>
    <dgm:cxn modelId="{800B8C91-8C77-4004-8D56-A56AFA93A6CC}" type="presParOf" srcId="{F4E9300C-2584-4AD8-89D8-58AF09B88093}" destId="{72C222AE-A344-4A9D-848A-93DE8533DF89}" srcOrd="0" destOrd="0" presId="urn:microsoft.com/office/officeart/2005/8/layout/venn2"/>
    <dgm:cxn modelId="{BF336C99-9F5E-4BC0-B3F2-91F396967E48}" type="presParOf" srcId="{F4E9300C-2584-4AD8-89D8-58AF09B88093}" destId="{1C2FC8C4-92FB-4BD8-A2D0-14243F46A871}" srcOrd="1" destOrd="0" presId="urn:microsoft.com/office/officeart/2005/8/layout/venn2"/>
    <dgm:cxn modelId="{FAD0B191-EDBC-45F3-9A1E-DD3AA90C204B}" type="presParOf" srcId="{6FF44EC3-5617-4DA7-968D-1EFFB414D002}" destId="{7280B03D-B29B-454E-9C3C-9FED26EEBAA0}" srcOrd="1" destOrd="0" presId="urn:microsoft.com/office/officeart/2005/8/layout/venn2"/>
    <dgm:cxn modelId="{4E75C1CB-EC21-4025-86EF-A53ACFCF87DD}" type="presParOf" srcId="{7280B03D-B29B-454E-9C3C-9FED26EEBAA0}" destId="{F5E546FF-F53F-4D41-B368-9A02C0C4591F}" srcOrd="0" destOrd="0" presId="urn:microsoft.com/office/officeart/2005/8/layout/venn2"/>
    <dgm:cxn modelId="{AF5F075A-2801-4889-AB3E-9859B2B917A9}" type="presParOf" srcId="{7280B03D-B29B-454E-9C3C-9FED26EEBAA0}" destId="{132FDEBC-4143-4D51-BB2E-E990F6A75F00}" srcOrd="1" destOrd="0" presId="urn:microsoft.com/office/officeart/2005/8/layout/venn2"/>
    <dgm:cxn modelId="{6E1FC541-1107-4A99-BB90-3DC8B3860F08}" type="presParOf" srcId="{6FF44EC3-5617-4DA7-968D-1EFFB414D002}" destId="{C3759177-947F-4A11-A5B8-F8F69854D004}" srcOrd="2" destOrd="0" presId="urn:microsoft.com/office/officeart/2005/8/layout/venn2"/>
    <dgm:cxn modelId="{A2CE2883-AF0B-420F-9BFF-038D73CDE8B4}" type="presParOf" srcId="{C3759177-947F-4A11-A5B8-F8F69854D004}" destId="{244FBB00-FDE0-475E-88AE-9CA9AB1E507A}" srcOrd="0" destOrd="0" presId="urn:microsoft.com/office/officeart/2005/8/layout/venn2"/>
    <dgm:cxn modelId="{110EAA10-65F9-4EE6-A712-917601B860FF}" type="presParOf" srcId="{C3759177-947F-4A11-A5B8-F8F69854D004}" destId="{B39558C3-BB4E-4A2E-92E9-28A1477EDADD}" srcOrd="1" destOrd="0" presId="urn:microsoft.com/office/officeart/2005/8/layout/venn2"/>
    <dgm:cxn modelId="{AF1FDA93-417C-4AD0-9793-5487C7D1892E}" type="presParOf" srcId="{6FF44EC3-5617-4DA7-968D-1EFFB414D002}" destId="{B657B3B6-1540-46DD-9F95-7F51E53E0AEE}" srcOrd="3" destOrd="0" presId="urn:microsoft.com/office/officeart/2005/8/layout/venn2"/>
    <dgm:cxn modelId="{17A29B68-9914-43F8-8050-0F78897E6F7F}" type="presParOf" srcId="{B657B3B6-1540-46DD-9F95-7F51E53E0AEE}" destId="{94A951D0-6C46-4C86-828B-78F94E85B24F}" srcOrd="0" destOrd="0" presId="urn:microsoft.com/office/officeart/2005/8/layout/venn2"/>
    <dgm:cxn modelId="{324D08AB-B87F-45C7-B6D9-2A554E46040D}" type="presParOf" srcId="{B657B3B6-1540-46DD-9F95-7F51E53E0AEE}" destId="{4779C1A1-797D-4963-B034-BF11DE2D875F}"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CFCE5D-EF1B-424E-B072-6AE5F66D4876}"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fr-FR"/>
        </a:p>
      </dgm:t>
    </dgm:pt>
    <dgm:pt modelId="{79F5CE86-7AF5-4640-9DEF-05CC66D75447}">
      <dgm:prSet phldrT="[Texte]" custT="1"/>
      <dgm:spPr/>
      <dgm:t>
        <a:bodyPr/>
        <a:lstStyle/>
        <a:p>
          <a:r>
            <a:rPr lang="fr-FR" sz="1800" b="1" dirty="0" smtClean="0"/>
            <a:t>Niveau 1</a:t>
          </a:r>
        </a:p>
        <a:p>
          <a:r>
            <a:rPr lang="fr-FR" sz="1600" dirty="0" smtClean="0"/>
            <a:t>9 critères</a:t>
          </a:r>
        </a:p>
        <a:p>
          <a:r>
            <a:rPr lang="fr-FR" sz="1600" dirty="0" smtClean="0">
              <a:solidFill>
                <a:schemeClr val="accent2">
                  <a:lumMod val="50000"/>
                </a:schemeClr>
              </a:solidFill>
            </a:rPr>
            <a:t>Prix bronze</a:t>
          </a:r>
          <a:endParaRPr lang="fr-FR" sz="1600" dirty="0">
            <a:solidFill>
              <a:schemeClr val="accent2">
                <a:lumMod val="50000"/>
              </a:schemeClr>
            </a:solidFill>
          </a:endParaRPr>
        </a:p>
      </dgm:t>
    </dgm:pt>
    <dgm:pt modelId="{7C255C9C-8CEE-4EDE-B966-947EF635D142}" type="parTrans" cxnId="{B8E86FEB-C521-423F-911E-9511C5A7A630}">
      <dgm:prSet/>
      <dgm:spPr/>
      <dgm:t>
        <a:bodyPr/>
        <a:lstStyle/>
        <a:p>
          <a:endParaRPr lang="fr-FR" sz="4400"/>
        </a:p>
      </dgm:t>
    </dgm:pt>
    <dgm:pt modelId="{CA5CA9A2-99B1-4C33-A5E1-68A16514404E}" type="sibTrans" cxnId="{B8E86FEB-C521-423F-911E-9511C5A7A630}">
      <dgm:prSet/>
      <dgm:spPr/>
      <dgm:t>
        <a:bodyPr/>
        <a:lstStyle/>
        <a:p>
          <a:endParaRPr lang="fr-FR" sz="4400"/>
        </a:p>
      </dgm:t>
    </dgm:pt>
    <dgm:pt modelId="{A64F029B-40CF-4332-8C89-3545BC68F507}">
      <dgm:prSet phldrT="[Texte]" custT="1"/>
      <dgm:spPr/>
      <dgm:t>
        <a:bodyPr/>
        <a:lstStyle/>
        <a:p>
          <a:r>
            <a:rPr lang="fr-FR" sz="1800" b="1" dirty="0" smtClean="0"/>
            <a:t>Niveau 2</a:t>
          </a:r>
        </a:p>
        <a:p>
          <a:r>
            <a:rPr lang="fr-FR" sz="1600" b="0" dirty="0" smtClean="0"/>
            <a:t>18 critères</a:t>
          </a:r>
        </a:p>
        <a:p>
          <a:r>
            <a:rPr lang="fr-FR" sz="1600" b="0" dirty="0" smtClean="0">
              <a:solidFill>
                <a:schemeClr val="accent1">
                  <a:lumMod val="50000"/>
                </a:schemeClr>
              </a:solidFill>
            </a:rPr>
            <a:t>Prix Argent  </a:t>
          </a:r>
          <a:endParaRPr lang="fr-FR" sz="1600" b="0" dirty="0">
            <a:solidFill>
              <a:schemeClr val="accent1">
                <a:lumMod val="50000"/>
              </a:schemeClr>
            </a:solidFill>
          </a:endParaRPr>
        </a:p>
      </dgm:t>
    </dgm:pt>
    <dgm:pt modelId="{D177B211-3E4E-4C6D-8F81-17ED4F3CB2F1}" type="parTrans" cxnId="{D5F6B58C-285B-4A54-A88B-632AAF924235}">
      <dgm:prSet/>
      <dgm:spPr/>
      <dgm:t>
        <a:bodyPr/>
        <a:lstStyle/>
        <a:p>
          <a:endParaRPr lang="fr-FR" sz="4400"/>
        </a:p>
      </dgm:t>
    </dgm:pt>
    <dgm:pt modelId="{076FE567-4224-4319-98D7-5FB0A3B3A6A8}" type="sibTrans" cxnId="{D5F6B58C-285B-4A54-A88B-632AAF924235}">
      <dgm:prSet/>
      <dgm:spPr/>
      <dgm:t>
        <a:bodyPr/>
        <a:lstStyle/>
        <a:p>
          <a:endParaRPr lang="fr-FR" sz="4400"/>
        </a:p>
      </dgm:t>
    </dgm:pt>
    <dgm:pt modelId="{D0E48E2F-5BF7-47C5-A063-479C81DA717F}">
      <dgm:prSet phldrT="[Texte]" custT="1"/>
      <dgm:spPr/>
      <dgm:t>
        <a:bodyPr/>
        <a:lstStyle/>
        <a:p>
          <a:r>
            <a:rPr lang="fr-FR" sz="1800" b="1" dirty="0" smtClean="0"/>
            <a:t>Niveau 3</a:t>
          </a:r>
        </a:p>
        <a:p>
          <a:r>
            <a:rPr lang="fr-FR" sz="1600" dirty="0" smtClean="0"/>
            <a:t>27 critères</a:t>
          </a:r>
        </a:p>
        <a:p>
          <a:r>
            <a:rPr lang="fr-FR" sz="1600" dirty="0" smtClean="0">
              <a:solidFill>
                <a:schemeClr val="accent4">
                  <a:lumMod val="75000"/>
                </a:schemeClr>
              </a:solidFill>
            </a:rPr>
            <a:t>Prix or</a:t>
          </a:r>
          <a:endParaRPr lang="fr-FR" sz="1600" dirty="0">
            <a:solidFill>
              <a:schemeClr val="accent4">
                <a:lumMod val="75000"/>
              </a:schemeClr>
            </a:solidFill>
          </a:endParaRPr>
        </a:p>
      </dgm:t>
    </dgm:pt>
    <dgm:pt modelId="{E3E9D918-04C6-46AD-9009-4AD37E229775}" type="parTrans" cxnId="{D80DCE3C-9267-4250-BD21-5F752933B333}">
      <dgm:prSet/>
      <dgm:spPr/>
      <dgm:t>
        <a:bodyPr/>
        <a:lstStyle/>
        <a:p>
          <a:endParaRPr lang="fr-FR" sz="4400"/>
        </a:p>
      </dgm:t>
    </dgm:pt>
    <dgm:pt modelId="{92558124-D158-4F3C-9DFF-4E3B5914893C}" type="sibTrans" cxnId="{D80DCE3C-9267-4250-BD21-5F752933B333}">
      <dgm:prSet/>
      <dgm:spPr/>
      <dgm:t>
        <a:bodyPr/>
        <a:lstStyle/>
        <a:p>
          <a:endParaRPr lang="fr-FR" sz="4400"/>
        </a:p>
      </dgm:t>
    </dgm:pt>
    <dgm:pt modelId="{45F89114-0AF8-45E6-A6BB-7897851938DC}">
      <dgm:prSet custT="1"/>
      <dgm:spPr/>
      <dgm:t>
        <a:bodyPr/>
        <a:lstStyle/>
        <a:p>
          <a:r>
            <a:rPr lang="fr-FR" sz="1800" b="1" dirty="0" smtClean="0"/>
            <a:t>Niveau 4</a:t>
          </a:r>
        </a:p>
        <a:p>
          <a:r>
            <a:rPr lang="fr-FR" sz="1600" b="0" dirty="0" smtClean="0"/>
            <a:t>40 critères</a:t>
          </a:r>
        </a:p>
        <a:p>
          <a:r>
            <a:rPr lang="fr-FR" sz="1600" b="0" dirty="0" smtClean="0">
              <a:solidFill>
                <a:srgbClr val="002060"/>
              </a:solidFill>
            </a:rPr>
            <a:t>Prix diamant </a:t>
          </a:r>
          <a:endParaRPr lang="fr-FR" sz="1600" b="0" dirty="0">
            <a:solidFill>
              <a:srgbClr val="002060"/>
            </a:solidFill>
          </a:endParaRPr>
        </a:p>
      </dgm:t>
    </dgm:pt>
    <dgm:pt modelId="{A394E3FB-B272-48D5-A3C7-37901A7795EE}" type="parTrans" cxnId="{2A7C606B-A8CA-43CF-B9BD-9DFF5AFA7828}">
      <dgm:prSet/>
      <dgm:spPr/>
      <dgm:t>
        <a:bodyPr/>
        <a:lstStyle/>
        <a:p>
          <a:endParaRPr lang="fr-FR" sz="4400"/>
        </a:p>
      </dgm:t>
    </dgm:pt>
    <dgm:pt modelId="{C6294FCD-0A83-49D0-9270-1F4EC6EC309C}" type="sibTrans" cxnId="{2A7C606B-A8CA-43CF-B9BD-9DFF5AFA7828}">
      <dgm:prSet/>
      <dgm:spPr/>
      <dgm:t>
        <a:bodyPr/>
        <a:lstStyle/>
        <a:p>
          <a:endParaRPr lang="fr-FR" sz="4400"/>
        </a:p>
      </dgm:t>
    </dgm:pt>
    <dgm:pt modelId="{57A9E7A6-0CA1-4068-9247-40DED4C5EFE8}" type="pres">
      <dgm:prSet presAssocID="{D2CFCE5D-EF1B-424E-B072-6AE5F66D4876}" presName="rootnode" presStyleCnt="0">
        <dgm:presLayoutVars>
          <dgm:chMax/>
          <dgm:chPref/>
          <dgm:dir/>
          <dgm:animLvl val="lvl"/>
        </dgm:presLayoutVars>
      </dgm:prSet>
      <dgm:spPr/>
      <dgm:t>
        <a:bodyPr/>
        <a:lstStyle/>
        <a:p>
          <a:endParaRPr lang="fr-FR"/>
        </a:p>
      </dgm:t>
    </dgm:pt>
    <dgm:pt modelId="{263787D0-94C2-4972-9660-D5FA27BFE1DD}" type="pres">
      <dgm:prSet presAssocID="{79F5CE86-7AF5-4640-9DEF-05CC66D75447}" presName="composite" presStyleCnt="0"/>
      <dgm:spPr/>
    </dgm:pt>
    <dgm:pt modelId="{7B5B1F98-FE73-4270-8112-ABD3B385275E}" type="pres">
      <dgm:prSet presAssocID="{79F5CE86-7AF5-4640-9DEF-05CC66D75447}" presName="LShape" presStyleLbl="alignNode1" presStyleIdx="0" presStyleCnt="7" custLinFactNeighborX="1512" custLinFactNeighborY="17981"/>
      <dgm:spPr/>
    </dgm:pt>
    <dgm:pt modelId="{F17792E4-4961-4203-9E31-42561CEEAB12}" type="pres">
      <dgm:prSet presAssocID="{79F5CE86-7AF5-4640-9DEF-05CC66D75447}" presName="ParentText" presStyleLbl="revTx" presStyleIdx="0" presStyleCnt="4" custScaleY="30061" custLinFactNeighborX="2223" custLinFactNeighborY="-22767">
        <dgm:presLayoutVars>
          <dgm:chMax val="0"/>
          <dgm:chPref val="0"/>
          <dgm:bulletEnabled val="1"/>
        </dgm:presLayoutVars>
      </dgm:prSet>
      <dgm:spPr/>
      <dgm:t>
        <a:bodyPr/>
        <a:lstStyle/>
        <a:p>
          <a:endParaRPr lang="fr-FR"/>
        </a:p>
      </dgm:t>
    </dgm:pt>
    <dgm:pt modelId="{695796F5-465E-4F8B-AC04-13665910E12D}" type="pres">
      <dgm:prSet presAssocID="{79F5CE86-7AF5-4640-9DEF-05CC66D75447}" presName="Triangle" presStyleLbl="alignNode1" presStyleIdx="1" presStyleCnt="7"/>
      <dgm:spPr/>
    </dgm:pt>
    <dgm:pt modelId="{88935AB3-AC73-42ED-A809-56FAA04FAFBC}" type="pres">
      <dgm:prSet presAssocID="{CA5CA9A2-99B1-4C33-A5E1-68A16514404E}" presName="sibTrans" presStyleCnt="0"/>
      <dgm:spPr/>
    </dgm:pt>
    <dgm:pt modelId="{43124F16-4880-41B2-A1E5-AE5E9D631B51}" type="pres">
      <dgm:prSet presAssocID="{CA5CA9A2-99B1-4C33-A5E1-68A16514404E}" presName="space" presStyleCnt="0"/>
      <dgm:spPr/>
    </dgm:pt>
    <dgm:pt modelId="{B6B3D2FD-E445-4773-B63A-6A65122CA421}" type="pres">
      <dgm:prSet presAssocID="{A64F029B-40CF-4332-8C89-3545BC68F507}" presName="composite" presStyleCnt="0"/>
      <dgm:spPr/>
    </dgm:pt>
    <dgm:pt modelId="{D65D2AFB-C8C4-49FB-852D-7F4AB55904D6}" type="pres">
      <dgm:prSet presAssocID="{A64F029B-40CF-4332-8C89-3545BC68F507}" presName="LShape" presStyleLbl="alignNode1" presStyleIdx="2" presStyleCnt="7" custLinFactNeighborX="-1468" custLinFactNeighborY="-10490"/>
      <dgm:spPr/>
    </dgm:pt>
    <dgm:pt modelId="{B3D8AF3B-DD5D-498F-850E-3CDD08D8A493}" type="pres">
      <dgm:prSet presAssocID="{A64F029B-40CF-4332-8C89-3545BC68F507}" presName="ParentText" presStyleLbl="revTx" presStyleIdx="1" presStyleCnt="4" custLinFactNeighborX="-2543" custLinFactNeighborY="-14766">
        <dgm:presLayoutVars>
          <dgm:chMax val="0"/>
          <dgm:chPref val="0"/>
          <dgm:bulletEnabled val="1"/>
        </dgm:presLayoutVars>
      </dgm:prSet>
      <dgm:spPr/>
      <dgm:t>
        <a:bodyPr/>
        <a:lstStyle/>
        <a:p>
          <a:endParaRPr lang="fr-FR"/>
        </a:p>
      </dgm:t>
    </dgm:pt>
    <dgm:pt modelId="{A11C5255-8B36-4216-8F6F-41173C8435AF}" type="pres">
      <dgm:prSet presAssocID="{A64F029B-40CF-4332-8C89-3545BC68F507}" presName="Triangle" presStyleLbl="alignNode1" presStyleIdx="3" presStyleCnt="7" custLinFactNeighborX="32707" custLinFactNeighborY="-35192"/>
      <dgm:spPr/>
    </dgm:pt>
    <dgm:pt modelId="{AA6B4BA6-D75D-4727-9DC3-A5AF9DF3D9AA}" type="pres">
      <dgm:prSet presAssocID="{076FE567-4224-4319-98D7-5FB0A3B3A6A8}" presName="sibTrans" presStyleCnt="0"/>
      <dgm:spPr/>
    </dgm:pt>
    <dgm:pt modelId="{115B63A9-AFB3-4CDF-9AA6-485A878299A3}" type="pres">
      <dgm:prSet presAssocID="{076FE567-4224-4319-98D7-5FB0A3B3A6A8}" presName="space" presStyleCnt="0"/>
      <dgm:spPr/>
    </dgm:pt>
    <dgm:pt modelId="{5E98654A-903D-457E-B850-717D2367BCA3}" type="pres">
      <dgm:prSet presAssocID="{D0E48E2F-5BF7-47C5-A063-479C81DA717F}" presName="composite" presStyleCnt="0"/>
      <dgm:spPr/>
    </dgm:pt>
    <dgm:pt modelId="{6AF7C300-5109-4294-BDA3-CF96BD816D58}" type="pres">
      <dgm:prSet presAssocID="{D0E48E2F-5BF7-47C5-A063-479C81DA717F}" presName="LShape" presStyleLbl="alignNode1" presStyleIdx="4" presStyleCnt="7" custLinFactNeighborX="1659" custLinFactNeighborY="-17932"/>
      <dgm:spPr/>
    </dgm:pt>
    <dgm:pt modelId="{754642F5-841F-4387-9C57-6DB4347A556F}" type="pres">
      <dgm:prSet presAssocID="{D0E48E2F-5BF7-47C5-A063-479C81DA717F}" presName="ParentText" presStyleLbl="revTx" presStyleIdx="2" presStyleCnt="4" custLinFactNeighborX="920" custLinFactNeighborY="-14673">
        <dgm:presLayoutVars>
          <dgm:chMax val="0"/>
          <dgm:chPref val="0"/>
          <dgm:bulletEnabled val="1"/>
        </dgm:presLayoutVars>
      </dgm:prSet>
      <dgm:spPr/>
      <dgm:t>
        <a:bodyPr/>
        <a:lstStyle/>
        <a:p>
          <a:endParaRPr lang="fr-FR"/>
        </a:p>
      </dgm:t>
    </dgm:pt>
    <dgm:pt modelId="{B7BB5BF8-7C28-43E9-8308-5D43CF7C4548}" type="pres">
      <dgm:prSet presAssocID="{D0E48E2F-5BF7-47C5-A063-479C81DA717F}" presName="Triangle" presStyleLbl="alignNode1" presStyleIdx="5" presStyleCnt="7" custLinFactNeighborX="28556" custLinFactNeighborY="-63041"/>
      <dgm:spPr/>
    </dgm:pt>
    <dgm:pt modelId="{66A3E664-2D96-4CF7-9EE4-A471DD9E2302}" type="pres">
      <dgm:prSet presAssocID="{92558124-D158-4F3C-9DFF-4E3B5914893C}" presName="sibTrans" presStyleCnt="0"/>
      <dgm:spPr/>
    </dgm:pt>
    <dgm:pt modelId="{2A6448F7-B838-4AE5-B4A3-3C05C8DD7916}" type="pres">
      <dgm:prSet presAssocID="{92558124-D158-4F3C-9DFF-4E3B5914893C}" presName="space" presStyleCnt="0"/>
      <dgm:spPr/>
    </dgm:pt>
    <dgm:pt modelId="{9A1A930E-C4AC-476D-93DC-55B740CDCB2C}" type="pres">
      <dgm:prSet presAssocID="{45F89114-0AF8-45E6-A6BB-7897851938DC}" presName="composite" presStyleCnt="0"/>
      <dgm:spPr/>
    </dgm:pt>
    <dgm:pt modelId="{3D84EC3F-04C1-424A-9E3C-E0CD2F3B81E4}" type="pres">
      <dgm:prSet presAssocID="{45F89114-0AF8-45E6-A6BB-7897851938DC}" presName="LShape" presStyleLbl="alignNode1" presStyleIdx="6" presStyleCnt="7" custLinFactNeighborX="239" custLinFactNeighborY="-25375"/>
      <dgm:spPr/>
    </dgm:pt>
    <dgm:pt modelId="{E05B630F-4C7B-4069-B209-9FFD077DA13D}" type="pres">
      <dgm:prSet presAssocID="{45F89114-0AF8-45E6-A6BB-7897851938DC}" presName="ParentText" presStyleLbl="revTx" presStyleIdx="3" presStyleCnt="4" custLinFactNeighborX="-653" custLinFactNeighborY="-24754">
        <dgm:presLayoutVars>
          <dgm:chMax val="0"/>
          <dgm:chPref val="0"/>
          <dgm:bulletEnabled val="1"/>
        </dgm:presLayoutVars>
      </dgm:prSet>
      <dgm:spPr/>
      <dgm:t>
        <a:bodyPr/>
        <a:lstStyle/>
        <a:p>
          <a:endParaRPr lang="fr-FR"/>
        </a:p>
      </dgm:t>
    </dgm:pt>
  </dgm:ptLst>
  <dgm:cxnLst>
    <dgm:cxn modelId="{D5F6B58C-285B-4A54-A88B-632AAF924235}" srcId="{D2CFCE5D-EF1B-424E-B072-6AE5F66D4876}" destId="{A64F029B-40CF-4332-8C89-3545BC68F507}" srcOrd="1" destOrd="0" parTransId="{D177B211-3E4E-4C6D-8F81-17ED4F3CB2F1}" sibTransId="{076FE567-4224-4319-98D7-5FB0A3B3A6A8}"/>
    <dgm:cxn modelId="{CBD2CDA8-3DDF-49B3-8C94-E281CE94B68B}" type="presOf" srcId="{D0E48E2F-5BF7-47C5-A063-479C81DA717F}" destId="{754642F5-841F-4387-9C57-6DB4347A556F}" srcOrd="0" destOrd="0" presId="urn:microsoft.com/office/officeart/2009/3/layout/StepUpProcess"/>
    <dgm:cxn modelId="{FC40086A-EDDD-4471-83F0-C0800B9F193C}" type="presOf" srcId="{A64F029B-40CF-4332-8C89-3545BC68F507}" destId="{B3D8AF3B-DD5D-498F-850E-3CDD08D8A493}" srcOrd="0" destOrd="0" presId="urn:microsoft.com/office/officeart/2009/3/layout/StepUpProcess"/>
    <dgm:cxn modelId="{A4B5DB2E-2514-4377-9CBF-75C9F71CBCC9}" type="presOf" srcId="{D2CFCE5D-EF1B-424E-B072-6AE5F66D4876}" destId="{57A9E7A6-0CA1-4068-9247-40DED4C5EFE8}" srcOrd="0" destOrd="0" presId="urn:microsoft.com/office/officeart/2009/3/layout/StepUpProcess"/>
    <dgm:cxn modelId="{567C783D-DCD3-486F-86E8-E3063703B065}" type="presOf" srcId="{79F5CE86-7AF5-4640-9DEF-05CC66D75447}" destId="{F17792E4-4961-4203-9E31-42561CEEAB12}" srcOrd="0" destOrd="0" presId="urn:microsoft.com/office/officeart/2009/3/layout/StepUpProcess"/>
    <dgm:cxn modelId="{B8E86FEB-C521-423F-911E-9511C5A7A630}" srcId="{D2CFCE5D-EF1B-424E-B072-6AE5F66D4876}" destId="{79F5CE86-7AF5-4640-9DEF-05CC66D75447}" srcOrd="0" destOrd="0" parTransId="{7C255C9C-8CEE-4EDE-B966-947EF635D142}" sibTransId="{CA5CA9A2-99B1-4C33-A5E1-68A16514404E}"/>
    <dgm:cxn modelId="{A6B81C22-7C68-4959-8268-4A9A7134C92A}" type="presOf" srcId="{45F89114-0AF8-45E6-A6BB-7897851938DC}" destId="{E05B630F-4C7B-4069-B209-9FFD077DA13D}" srcOrd="0" destOrd="0" presId="urn:microsoft.com/office/officeart/2009/3/layout/StepUpProcess"/>
    <dgm:cxn modelId="{2A7C606B-A8CA-43CF-B9BD-9DFF5AFA7828}" srcId="{D2CFCE5D-EF1B-424E-B072-6AE5F66D4876}" destId="{45F89114-0AF8-45E6-A6BB-7897851938DC}" srcOrd="3" destOrd="0" parTransId="{A394E3FB-B272-48D5-A3C7-37901A7795EE}" sibTransId="{C6294FCD-0A83-49D0-9270-1F4EC6EC309C}"/>
    <dgm:cxn modelId="{D80DCE3C-9267-4250-BD21-5F752933B333}" srcId="{D2CFCE5D-EF1B-424E-B072-6AE5F66D4876}" destId="{D0E48E2F-5BF7-47C5-A063-479C81DA717F}" srcOrd="2" destOrd="0" parTransId="{E3E9D918-04C6-46AD-9009-4AD37E229775}" sibTransId="{92558124-D158-4F3C-9DFF-4E3B5914893C}"/>
    <dgm:cxn modelId="{14B0C8F5-4686-4878-B4CA-DADD7F880873}" type="presParOf" srcId="{57A9E7A6-0CA1-4068-9247-40DED4C5EFE8}" destId="{263787D0-94C2-4972-9660-D5FA27BFE1DD}" srcOrd="0" destOrd="0" presId="urn:microsoft.com/office/officeart/2009/3/layout/StepUpProcess"/>
    <dgm:cxn modelId="{07308215-9953-4BF5-AC93-55B3408C7976}" type="presParOf" srcId="{263787D0-94C2-4972-9660-D5FA27BFE1DD}" destId="{7B5B1F98-FE73-4270-8112-ABD3B385275E}" srcOrd="0" destOrd="0" presId="urn:microsoft.com/office/officeart/2009/3/layout/StepUpProcess"/>
    <dgm:cxn modelId="{59AA5FB6-1685-4A7C-8638-538B1F9EDD13}" type="presParOf" srcId="{263787D0-94C2-4972-9660-D5FA27BFE1DD}" destId="{F17792E4-4961-4203-9E31-42561CEEAB12}" srcOrd="1" destOrd="0" presId="urn:microsoft.com/office/officeart/2009/3/layout/StepUpProcess"/>
    <dgm:cxn modelId="{6FAF5A38-E45D-4D8C-BE8E-92276D642842}" type="presParOf" srcId="{263787D0-94C2-4972-9660-D5FA27BFE1DD}" destId="{695796F5-465E-4F8B-AC04-13665910E12D}" srcOrd="2" destOrd="0" presId="urn:microsoft.com/office/officeart/2009/3/layout/StepUpProcess"/>
    <dgm:cxn modelId="{77B7113F-9C19-46C0-AF53-0CC62762132E}" type="presParOf" srcId="{57A9E7A6-0CA1-4068-9247-40DED4C5EFE8}" destId="{88935AB3-AC73-42ED-A809-56FAA04FAFBC}" srcOrd="1" destOrd="0" presId="urn:microsoft.com/office/officeart/2009/3/layout/StepUpProcess"/>
    <dgm:cxn modelId="{114D90A3-9B5D-412C-A62F-A291214C9B71}" type="presParOf" srcId="{88935AB3-AC73-42ED-A809-56FAA04FAFBC}" destId="{43124F16-4880-41B2-A1E5-AE5E9D631B51}" srcOrd="0" destOrd="0" presId="urn:microsoft.com/office/officeart/2009/3/layout/StepUpProcess"/>
    <dgm:cxn modelId="{E284F063-C327-4E9B-A8B6-360044EDCDB1}" type="presParOf" srcId="{57A9E7A6-0CA1-4068-9247-40DED4C5EFE8}" destId="{B6B3D2FD-E445-4773-B63A-6A65122CA421}" srcOrd="2" destOrd="0" presId="urn:microsoft.com/office/officeart/2009/3/layout/StepUpProcess"/>
    <dgm:cxn modelId="{688D9F48-7B6D-4CBB-A7DF-6ABBDDFD86F1}" type="presParOf" srcId="{B6B3D2FD-E445-4773-B63A-6A65122CA421}" destId="{D65D2AFB-C8C4-49FB-852D-7F4AB55904D6}" srcOrd="0" destOrd="0" presId="urn:microsoft.com/office/officeart/2009/3/layout/StepUpProcess"/>
    <dgm:cxn modelId="{849F34E7-7D26-4012-BFE9-8C31540542D7}" type="presParOf" srcId="{B6B3D2FD-E445-4773-B63A-6A65122CA421}" destId="{B3D8AF3B-DD5D-498F-850E-3CDD08D8A493}" srcOrd="1" destOrd="0" presId="urn:microsoft.com/office/officeart/2009/3/layout/StepUpProcess"/>
    <dgm:cxn modelId="{84136192-AF75-418F-B454-F03F6CF8865C}" type="presParOf" srcId="{B6B3D2FD-E445-4773-B63A-6A65122CA421}" destId="{A11C5255-8B36-4216-8F6F-41173C8435AF}" srcOrd="2" destOrd="0" presId="urn:microsoft.com/office/officeart/2009/3/layout/StepUpProcess"/>
    <dgm:cxn modelId="{C3946456-1C01-4D3E-96A1-EC6F0CF0A89A}" type="presParOf" srcId="{57A9E7A6-0CA1-4068-9247-40DED4C5EFE8}" destId="{AA6B4BA6-D75D-4727-9DC3-A5AF9DF3D9AA}" srcOrd="3" destOrd="0" presId="urn:microsoft.com/office/officeart/2009/3/layout/StepUpProcess"/>
    <dgm:cxn modelId="{808FAEC8-C66E-4BBC-9672-211738E1C438}" type="presParOf" srcId="{AA6B4BA6-D75D-4727-9DC3-A5AF9DF3D9AA}" destId="{115B63A9-AFB3-4CDF-9AA6-485A878299A3}" srcOrd="0" destOrd="0" presId="urn:microsoft.com/office/officeart/2009/3/layout/StepUpProcess"/>
    <dgm:cxn modelId="{5DF565DA-0332-45FC-97A4-F081CA23159E}" type="presParOf" srcId="{57A9E7A6-0CA1-4068-9247-40DED4C5EFE8}" destId="{5E98654A-903D-457E-B850-717D2367BCA3}" srcOrd="4" destOrd="0" presId="urn:microsoft.com/office/officeart/2009/3/layout/StepUpProcess"/>
    <dgm:cxn modelId="{0F89D91F-213A-429A-82EE-27645737C883}" type="presParOf" srcId="{5E98654A-903D-457E-B850-717D2367BCA3}" destId="{6AF7C300-5109-4294-BDA3-CF96BD816D58}" srcOrd="0" destOrd="0" presId="urn:microsoft.com/office/officeart/2009/3/layout/StepUpProcess"/>
    <dgm:cxn modelId="{607CD947-B935-440B-ABC9-DF3E3AC783BC}" type="presParOf" srcId="{5E98654A-903D-457E-B850-717D2367BCA3}" destId="{754642F5-841F-4387-9C57-6DB4347A556F}" srcOrd="1" destOrd="0" presId="urn:microsoft.com/office/officeart/2009/3/layout/StepUpProcess"/>
    <dgm:cxn modelId="{9363CF37-263D-4912-BEA5-AC3F6AAC5990}" type="presParOf" srcId="{5E98654A-903D-457E-B850-717D2367BCA3}" destId="{B7BB5BF8-7C28-43E9-8308-5D43CF7C4548}" srcOrd="2" destOrd="0" presId="urn:microsoft.com/office/officeart/2009/3/layout/StepUpProcess"/>
    <dgm:cxn modelId="{B153BCBD-301F-47C3-A080-9F45B026F203}" type="presParOf" srcId="{57A9E7A6-0CA1-4068-9247-40DED4C5EFE8}" destId="{66A3E664-2D96-4CF7-9EE4-A471DD9E2302}" srcOrd="5" destOrd="0" presId="urn:microsoft.com/office/officeart/2009/3/layout/StepUpProcess"/>
    <dgm:cxn modelId="{C7C194E0-E2A3-4074-B501-A3455B6ECB44}" type="presParOf" srcId="{66A3E664-2D96-4CF7-9EE4-A471DD9E2302}" destId="{2A6448F7-B838-4AE5-B4A3-3C05C8DD7916}" srcOrd="0" destOrd="0" presId="urn:microsoft.com/office/officeart/2009/3/layout/StepUpProcess"/>
    <dgm:cxn modelId="{791D5CDD-E9B1-45FB-BF35-D5F2B0D1D368}" type="presParOf" srcId="{57A9E7A6-0CA1-4068-9247-40DED4C5EFE8}" destId="{9A1A930E-C4AC-476D-93DC-55B740CDCB2C}" srcOrd="6" destOrd="0" presId="urn:microsoft.com/office/officeart/2009/3/layout/StepUpProcess"/>
    <dgm:cxn modelId="{FDE1E0DA-570C-4CA6-B4DC-715DB398FE9C}" type="presParOf" srcId="{9A1A930E-C4AC-476D-93DC-55B740CDCB2C}" destId="{3D84EC3F-04C1-424A-9E3C-E0CD2F3B81E4}" srcOrd="0" destOrd="0" presId="urn:microsoft.com/office/officeart/2009/3/layout/StepUpProcess"/>
    <dgm:cxn modelId="{8270634E-1CC1-45DA-A2A3-E5C3D1677A73}" type="presParOf" srcId="{9A1A930E-C4AC-476D-93DC-55B740CDCB2C}" destId="{E05B630F-4C7B-4069-B209-9FFD077DA13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2A40F4-8834-4D0E-AB3A-DF8D1B81547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97CE1288-8FE2-4D31-A8CE-7B844F4D1679}">
      <dgm:prSet phldrT="[Texte]"/>
      <dgm:spPr/>
      <dgm:t>
        <a:bodyPr/>
        <a:lstStyle/>
        <a:p>
          <a:r>
            <a:rPr lang="fr-FR" dirty="0" smtClean="0">
              <a:latin typeface="Arial Rounded MT Bold" panose="020F0704030504030204" pitchFamily="34" charset="0"/>
              <a:cs typeface="Arial" panose="020B0604020202020204" pitchFamily="34" charset="0"/>
            </a:rPr>
            <a:t>1</a:t>
          </a:r>
          <a:endParaRPr lang="fr-FR" dirty="0">
            <a:latin typeface="Arial Rounded MT Bold" panose="020F0704030504030204" pitchFamily="34" charset="0"/>
            <a:cs typeface="Arial" panose="020B0604020202020204" pitchFamily="34" charset="0"/>
          </a:endParaRPr>
        </a:p>
      </dgm:t>
    </dgm:pt>
    <dgm:pt modelId="{7BF7AA15-D3C8-4709-974E-4E9614B271AE}" type="parTrans" cxnId="{4E375CB9-58CE-4F23-8D06-B3D95EC93FB4}">
      <dgm:prSet/>
      <dgm:spPr/>
      <dgm:t>
        <a:bodyPr/>
        <a:lstStyle/>
        <a:p>
          <a:endParaRPr lang="fr-FR">
            <a:latin typeface="Arial Rounded MT Bold" panose="020F0704030504030204" pitchFamily="34" charset="0"/>
            <a:cs typeface="Arial" panose="020B0604020202020204" pitchFamily="34" charset="0"/>
          </a:endParaRPr>
        </a:p>
      </dgm:t>
    </dgm:pt>
    <dgm:pt modelId="{311894B6-550F-46AB-AA32-2B9DBBD5F5E5}" type="sibTrans" cxnId="{4E375CB9-58CE-4F23-8D06-B3D95EC93FB4}">
      <dgm:prSet/>
      <dgm:spPr/>
      <dgm:t>
        <a:bodyPr/>
        <a:lstStyle/>
        <a:p>
          <a:endParaRPr lang="fr-FR">
            <a:latin typeface="Arial Rounded MT Bold" panose="020F0704030504030204" pitchFamily="34" charset="0"/>
            <a:cs typeface="Arial" panose="020B0604020202020204" pitchFamily="34" charset="0"/>
          </a:endParaRPr>
        </a:p>
      </dgm:t>
    </dgm:pt>
    <dgm:pt modelId="{4E683AEE-B02F-43D5-9369-553B28F5D08F}">
      <dgm:prSet phldrT="[Texte]" custT="1"/>
      <dgm:spPr/>
      <dgm:t>
        <a:bodyPr/>
        <a:lstStyle/>
        <a:p>
          <a:r>
            <a:rPr lang="fr-FR" sz="1800" b="0" dirty="0" smtClean="0">
              <a:latin typeface="Arial Rounded MT Bold" panose="020F0704030504030204" pitchFamily="34" charset="0"/>
              <a:cs typeface="Arial" panose="020B0604020202020204" pitchFamily="34" charset="0"/>
            </a:rPr>
            <a:t>ENTREPRISES</a:t>
          </a:r>
          <a:endParaRPr lang="fr-FR" sz="1800" b="0" dirty="0">
            <a:latin typeface="Arial Rounded MT Bold" panose="020F0704030504030204" pitchFamily="34" charset="0"/>
            <a:cs typeface="Arial" panose="020B0604020202020204" pitchFamily="34" charset="0"/>
          </a:endParaRPr>
        </a:p>
      </dgm:t>
    </dgm:pt>
    <dgm:pt modelId="{8A2A00FE-5071-4834-ADE0-FF285A7C8D89}" type="parTrans" cxnId="{8D485B03-3C54-4D92-8894-9897BA072868}">
      <dgm:prSet/>
      <dgm:spPr/>
      <dgm:t>
        <a:bodyPr/>
        <a:lstStyle/>
        <a:p>
          <a:endParaRPr lang="fr-FR">
            <a:latin typeface="Arial Rounded MT Bold" panose="020F0704030504030204" pitchFamily="34" charset="0"/>
            <a:cs typeface="Arial" panose="020B0604020202020204" pitchFamily="34" charset="0"/>
          </a:endParaRPr>
        </a:p>
      </dgm:t>
    </dgm:pt>
    <dgm:pt modelId="{266AF643-6527-4CC1-9780-7B32331980BD}" type="sibTrans" cxnId="{8D485B03-3C54-4D92-8894-9897BA072868}">
      <dgm:prSet/>
      <dgm:spPr/>
      <dgm:t>
        <a:bodyPr/>
        <a:lstStyle/>
        <a:p>
          <a:endParaRPr lang="fr-FR">
            <a:latin typeface="Arial Rounded MT Bold" panose="020F0704030504030204" pitchFamily="34" charset="0"/>
            <a:cs typeface="Arial" panose="020B0604020202020204" pitchFamily="34" charset="0"/>
          </a:endParaRPr>
        </a:p>
      </dgm:t>
    </dgm:pt>
    <dgm:pt modelId="{751AEB02-9F8B-4186-B348-435683CD3436}">
      <dgm:prSet phldrT="[Texte]"/>
      <dgm:spPr/>
      <dgm:t>
        <a:bodyPr/>
        <a:lstStyle/>
        <a:p>
          <a:r>
            <a:rPr lang="fr-FR" dirty="0" smtClean="0">
              <a:latin typeface="Arial Rounded MT Bold" panose="020F0704030504030204" pitchFamily="34" charset="0"/>
              <a:cs typeface="Arial" panose="020B0604020202020204" pitchFamily="34" charset="0"/>
            </a:rPr>
            <a:t>2</a:t>
          </a:r>
          <a:endParaRPr lang="fr-FR" dirty="0">
            <a:latin typeface="Arial Rounded MT Bold" panose="020F0704030504030204" pitchFamily="34" charset="0"/>
            <a:cs typeface="Arial" panose="020B0604020202020204" pitchFamily="34" charset="0"/>
          </a:endParaRPr>
        </a:p>
      </dgm:t>
    </dgm:pt>
    <dgm:pt modelId="{97B19E9E-1B9F-490D-BCD8-ABAF1F83A210}" type="parTrans" cxnId="{0052828C-6F76-4EC9-A849-034EB335F19E}">
      <dgm:prSet/>
      <dgm:spPr/>
      <dgm:t>
        <a:bodyPr/>
        <a:lstStyle/>
        <a:p>
          <a:endParaRPr lang="fr-FR">
            <a:latin typeface="Arial Rounded MT Bold" panose="020F0704030504030204" pitchFamily="34" charset="0"/>
            <a:cs typeface="Arial" panose="020B0604020202020204" pitchFamily="34" charset="0"/>
          </a:endParaRPr>
        </a:p>
      </dgm:t>
    </dgm:pt>
    <dgm:pt modelId="{2EF51142-BDDD-4C85-8172-9DB97538AC9E}" type="sibTrans" cxnId="{0052828C-6F76-4EC9-A849-034EB335F19E}">
      <dgm:prSet/>
      <dgm:spPr/>
      <dgm:t>
        <a:bodyPr/>
        <a:lstStyle/>
        <a:p>
          <a:endParaRPr lang="fr-FR">
            <a:latin typeface="Arial Rounded MT Bold" panose="020F0704030504030204" pitchFamily="34" charset="0"/>
            <a:cs typeface="Arial" panose="020B0604020202020204" pitchFamily="34" charset="0"/>
          </a:endParaRPr>
        </a:p>
      </dgm:t>
    </dgm:pt>
    <dgm:pt modelId="{26CE66D3-A7CF-46CE-B1A1-D667560E89B1}">
      <dgm:prSet phldrT="[Texte]" custT="1"/>
      <dgm:spPr/>
      <dgm:t>
        <a:bodyPr/>
        <a:lstStyle/>
        <a:p>
          <a:r>
            <a:rPr lang="fr-FR" sz="1800" dirty="0" smtClean="0">
              <a:latin typeface="Arial Rounded MT Bold" panose="020F0704030504030204" pitchFamily="34" charset="0"/>
              <a:cs typeface="Arial" panose="020B0604020202020204" pitchFamily="34" charset="0"/>
            </a:rPr>
            <a:t>SECRETARIAT TECHNIQUE au niveau national</a:t>
          </a:r>
          <a:endParaRPr lang="fr-FR" sz="1800" dirty="0">
            <a:latin typeface="Arial Rounded MT Bold" panose="020F0704030504030204" pitchFamily="34" charset="0"/>
            <a:cs typeface="Arial" panose="020B0604020202020204" pitchFamily="34" charset="0"/>
          </a:endParaRPr>
        </a:p>
      </dgm:t>
    </dgm:pt>
    <dgm:pt modelId="{57FE6AE5-896D-47D1-9D2F-06C2220A9E7A}" type="parTrans" cxnId="{543E7D76-426E-4F20-BC09-301AB81F979E}">
      <dgm:prSet/>
      <dgm:spPr/>
      <dgm:t>
        <a:bodyPr/>
        <a:lstStyle/>
        <a:p>
          <a:endParaRPr lang="fr-FR">
            <a:latin typeface="Arial Rounded MT Bold" panose="020F0704030504030204" pitchFamily="34" charset="0"/>
            <a:cs typeface="Arial" panose="020B0604020202020204" pitchFamily="34" charset="0"/>
          </a:endParaRPr>
        </a:p>
      </dgm:t>
    </dgm:pt>
    <dgm:pt modelId="{2FACE597-C3C4-44EE-B582-FA78CB00E774}" type="sibTrans" cxnId="{543E7D76-426E-4F20-BC09-301AB81F979E}">
      <dgm:prSet/>
      <dgm:spPr/>
      <dgm:t>
        <a:bodyPr/>
        <a:lstStyle/>
        <a:p>
          <a:endParaRPr lang="fr-FR">
            <a:latin typeface="Arial Rounded MT Bold" panose="020F0704030504030204" pitchFamily="34" charset="0"/>
            <a:cs typeface="Arial" panose="020B0604020202020204" pitchFamily="34" charset="0"/>
          </a:endParaRPr>
        </a:p>
      </dgm:t>
    </dgm:pt>
    <dgm:pt modelId="{4C395F9C-9050-41F9-9CAC-6E3F18149B0F}">
      <dgm:prSet phldrT="[Texte]" custT="1"/>
      <dgm:spPr/>
      <dgm:t>
        <a:bodyPr/>
        <a:lstStyle/>
        <a:p>
          <a:r>
            <a:rPr lang="fr-FR" sz="1800" dirty="0" smtClean="0">
              <a:latin typeface="Arial Rounded MT Bold" panose="020F0704030504030204" pitchFamily="34" charset="0"/>
              <a:cs typeface="Arial" panose="020B0604020202020204" pitchFamily="34" charset="0"/>
            </a:rPr>
            <a:t>Reçoit les dossiers, les vérifie, les transmet au Jury</a:t>
          </a:r>
          <a:endParaRPr lang="fr-FR" sz="1800" dirty="0">
            <a:latin typeface="Arial Rounded MT Bold" panose="020F0704030504030204" pitchFamily="34" charset="0"/>
            <a:cs typeface="Arial" panose="020B0604020202020204" pitchFamily="34" charset="0"/>
          </a:endParaRPr>
        </a:p>
      </dgm:t>
    </dgm:pt>
    <dgm:pt modelId="{31034990-49B2-4F1C-984A-9FAAB115C785}" type="parTrans" cxnId="{CE957178-1181-4C07-93E4-747CE749324F}">
      <dgm:prSet/>
      <dgm:spPr/>
      <dgm:t>
        <a:bodyPr/>
        <a:lstStyle/>
        <a:p>
          <a:endParaRPr lang="fr-FR">
            <a:latin typeface="Arial Rounded MT Bold" panose="020F0704030504030204" pitchFamily="34" charset="0"/>
            <a:cs typeface="Arial" panose="020B0604020202020204" pitchFamily="34" charset="0"/>
          </a:endParaRPr>
        </a:p>
      </dgm:t>
    </dgm:pt>
    <dgm:pt modelId="{5C9CD60E-204E-46EA-9955-DE6880E6020B}" type="sibTrans" cxnId="{CE957178-1181-4C07-93E4-747CE749324F}">
      <dgm:prSet/>
      <dgm:spPr/>
      <dgm:t>
        <a:bodyPr/>
        <a:lstStyle/>
        <a:p>
          <a:endParaRPr lang="fr-FR">
            <a:latin typeface="Arial Rounded MT Bold" panose="020F0704030504030204" pitchFamily="34" charset="0"/>
            <a:cs typeface="Arial" panose="020B0604020202020204" pitchFamily="34" charset="0"/>
          </a:endParaRPr>
        </a:p>
      </dgm:t>
    </dgm:pt>
    <dgm:pt modelId="{A8A9C136-EA28-452B-9C52-02C43603C6FB}">
      <dgm:prSet phldrT="[Texte]"/>
      <dgm:spPr/>
      <dgm:t>
        <a:bodyPr/>
        <a:lstStyle/>
        <a:p>
          <a:r>
            <a:rPr lang="fr-FR" dirty="0" smtClean="0">
              <a:latin typeface="Arial Rounded MT Bold" panose="020F0704030504030204" pitchFamily="34" charset="0"/>
              <a:cs typeface="Arial" panose="020B0604020202020204" pitchFamily="34" charset="0"/>
            </a:rPr>
            <a:t>3</a:t>
          </a:r>
          <a:endParaRPr lang="fr-FR" dirty="0">
            <a:latin typeface="Arial Rounded MT Bold" panose="020F0704030504030204" pitchFamily="34" charset="0"/>
            <a:cs typeface="Arial" panose="020B0604020202020204" pitchFamily="34" charset="0"/>
          </a:endParaRPr>
        </a:p>
      </dgm:t>
    </dgm:pt>
    <dgm:pt modelId="{2AF177B7-6915-42D7-BBA3-682D8198DDD5}" type="parTrans" cxnId="{A109A2DD-F251-40B3-A292-93EF31AD4DDA}">
      <dgm:prSet/>
      <dgm:spPr/>
      <dgm:t>
        <a:bodyPr/>
        <a:lstStyle/>
        <a:p>
          <a:endParaRPr lang="fr-FR">
            <a:latin typeface="Arial Rounded MT Bold" panose="020F0704030504030204" pitchFamily="34" charset="0"/>
            <a:cs typeface="Arial" panose="020B0604020202020204" pitchFamily="34" charset="0"/>
          </a:endParaRPr>
        </a:p>
      </dgm:t>
    </dgm:pt>
    <dgm:pt modelId="{16F7A97A-E4A2-4B94-8972-0324984FDD87}" type="sibTrans" cxnId="{A109A2DD-F251-40B3-A292-93EF31AD4DDA}">
      <dgm:prSet/>
      <dgm:spPr/>
      <dgm:t>
        <a:bodyPr/>
        <a:lstStyle/>
        <a:p>
          <a:endParaRPr lang="fr-FR">
            <a:latin typeface="Arial Rounded MT Bold" panose="020F0704030504030204" pitchFamily="34" charset="0"/>
            <a:cs typeface="Arial" panose="020B0604020202020204" pitchFamily="34" charset="0"/>
          </a:endParaRPr>
        </a:p>
      </dgm:t>
    </dgm:pt>
    <dgm:pt modelId="{394D063A-298C-4C69-86F7-E96D58CE7393}">
      <dgm:prSet phldrT="[Texte]" custT="1"/>
      <dgm:spPr/>
      <dgm:t>
        <a:bodyPr/>
        <a:lstStyle/>
        <a:p>
          <a:r>
            <a:rPr lang="fr-FR" sz="1800" dirty="0" smtClean="0">
              <a:latin typeface="Arial Rounded MT Bold" panose="020F0704030504030204" pitchFamily="34" charset="0"/>
              <a:cs typeface="Arial" panose="020B0604020202020204" pitchFamily="34" charset="0"/>
            </a:rPr>
            <a:t>JURY au niveau national</a:t>
          </a:r>
          <a:endParaRPr lang="fr-FR" sz="1800" dirty="0">
            <a:latin typeface="Arial Rounded MT Bold" panose="020F0704030504030204" pitchFamily="34" charset="0"/>
            <a:cs typeface="Arial" panose="020B0604020202020204" pitchFamily="34" charset="0"/>
          </a:endParaRPr>
        </a:p>
      </dgm:t>
    </dgm:pt>
    <dgm:pt modelId="{D73E65AB-1F3B-44DF-962B-133EC8AF649E}" type="parTrans" cxnId="{9C6EA067-6D56-4F6D-A9A4-653FDB1F4D5D}">
      <dgm:prSet/>
      <dgm:spPr/>
      <dgm:t>
        <a:bodyPr/>
        <a:lstStyle/>
        <a:p>
          <a:endParaRPr lang="fr-FR">
            <a:latin typeface="Arial Rounded MT Bold" panose="020F0704030504030204" pitchFamily="34" charset="0"/>
            <a:cs typeface="Arial" panose="020B0604020202020204" pitchFamily="34" charset="0"/>
          </a:endParaRPr>
        </a:p>
      </dgm:t>
    </dgm:pt>
    <dgm:pt modelId="{D89C01E3-9108-4876-A3BA-B5017D7E2710}" type="sibTrans" cxnId="{9C6EA067-6D56-4F6D-A9A4-653FDB1F4D5D}">
      <dgm:prSet/>
      <dgm:spPr/>
      <dgm:t>
        <a:bodyPr/>
        <a:lstStyle/>
        <a:p>
          <a:endParaRPr lang="fr-FR">
            <a:latin typeface="Arial Rounded MT Bold" panose="020F0704030504030204" pitchFamily="34" charset="0"/>
            <a:cs typeface="Arial" panose="020B0604020202020204" pitchFamily="34" charset="0"/>
          </a:endParaRPr>
        </a:p>
      </dgm:t>
    </dgm:pt>
    <dgm:pt modelId="{45D7769E-F91E-436D-9FCD-A992EB5E74CA}">
      <dgm:prSet phldrT="[Texte]" custT="1"/>
      <dgm:spPr/>
      <dgm:t>
        <a:bodyPr/>
        <a:lstStyle/>
        <a:p>
          <a:r>
            <a:rPr lang="fr-FR" sz="1800" dirty="0" smtClean="0">
              <a:latin typeface="Arial Rounded MT Bold" panose="020F0704030504030204" pitchFamily="34" charset="0"/>
              <a:cs typeface="Arial" panose="020B0604020202020204" pitchFamily="34" charset="0"/>
            </a:rPr>
            <a:t>Enregistre le dossier, établie la liste des entreprise à auditer, déploie les auditeurs</a:t>
          </a:r>
          <a:endParaRPr lang="fr-FR" sz="1800" dirty="0">
            <a:latin typeface="Arial Rounded MT Bold" panose="020F0704030504030204" pitchFamily="34" charset="0"/>
            <a:cs typeface="Arial" panose="020B0604020202020204" pitchFamily="34" charset="0"/>
          </a:endParaRPr>
        </a:p>
      </dgm:t>
    </dgm:pt>
    <dgm:pt modelId="{96D6DFCE-CE7A-48CE-ADF7-91E4C062794F}" type="parTrans" cxnId="{1C84E063-95B1-4DAA-94B0-D098215EA623}">
      <dgm:prSet/>
      <dgm:spPr/>
      <dgm:t>
        <a:bodyPr/>
        <a:lstStyle/>
        <a:p>
          <a:endParaRPr lang="fr-FR">
            <a:latin typeface="Arial Rounded MT Bold" panose="020F0704030504030204" pitchFamily="34" charset="0"/>
            <a:cs typeface="Arial" panose="020B0604020202020204" pitchFamily="34" charset="0"/>
          </a:endParaRPr>
        </a:p>
      </dgm:t>
    </dgm:pt>
    <dgm:pt modelId="{96A0D823-FDC1-4797-A94F-9286B5F33003}" type="sibTrans" cxnId="{1C84E063-95B1-4DAA-94B0-D098215EA623}">
      <dgm:prSet/>
      <dgm:spPr/>
      <dgm:t>
        <a:bodyPr/>
        <a:lstStyle/>
        <a:p>
          <a:endParaRPr lang="fr-FR">
            <a:latin typeface="Arial Rounded MT Bold" panose="020F0704030504030204" pitchFamily="34" charset="0"/>
            <a:cs typeface="Arial" panose="020B0604020202020204" pitchFamily="34" charset="0"/>
          </a:endParaRPr>
        </a:p>
      </dgm:t>
    </dgm:pt>
    <dgm:pt modelId="{F22E61FC-8DF1-4B12-8B1B-C038A39BE315}">
      <dgm:prSet phldrT="[Texte]" custT="1"/>
      <dgm:spPr/>
      <dgm:t>
        <a:bodyPr/>
        <a:lstStyle/>
        <a:p>
          <a:r>
            <a:rPr lang="fr-FR" sz="1800" b="0" dirty="0" smtClean="0">
              <a:latin typeface="Arial Rounded MT Bold" panose="020F0704030504030204" pitchFamily="34" charset="0"/>
              <a:cs typeface="Arial" panose="020B0604020202020204" pitchFamily="34" charset="0"/>
            </a:rPr>
            <a:t>Prépare son dossier de candidature et le transmet au ST du PNQ</a:t>
          </a:r>
          <a:endParaRPr lang="fr-FR" sz="1800" b="0" dirty="0">
            <a:latin typeface="Arial Rounded MT Bold" panose="020F0704030504030204" pitchFamily="34" charset="0"/>
            <a:cs typeface="Arial" panose="020B0604020202020204" pitchFamily="34" charset="0"/>
          </a:endParaRPr>
        </a:p>
      </dgm:t>
    </dgm:pt>
    <dgm:pt modelId="{8B4D2A90-F88D-4FB2-A140-3DEE1BF37D5E}" type="parTrans" cxnId="{6C2F7024-CF5A-4A66-AD2F-63D4E236EA57}">
      <dgm:prSet/>
      <dgm:spPr/>
      <dgm:t>
        <a:bodyPr/>
        <a:lstStyle/>
        <a:p>
          <a:endParaRPr lang="fr-FR"/>
        </a:p>
      </dgm:t>
    </dgm:pt>
    <dgm:pt modelId="{A99A6272-5729-476D-B8BC-D102AF1C0B15}" type="sibTrans" cxnId="{6C2F7024-CF5A-4A66-AD2F-63D4E236EA57}">
      <dgm:prSet/>
      <dgm:spPr/>
      <dgm:t>
        <a:bodyPr/>
        <a:lstStyle/>
        <a:p>
          <a:endParaRPr lang="fr-FR"/>
        </a:p>
      </dgm:t>
    </dgm:pt>
    <dgm:pt modelId="{4616B5A8-F698-4EBA-85C6-53C8468E7614}">
      <dgm:prSet phldrT="[Texte]" custT="1"/>
      <dgm:spPr/>
      <dgm:t>
        <a:bodyPr/>
        <a:lstStyle/>
        <a:p>
          <a:r>
            <a:rPr lang="fr-FR" sz="1800" dirty="0" smtClean="0">
              <a:latin typeface="Arial Rounded MT Bold" panose="020F0704030504030204" pitchFamily="34" charset="0"/>
              <a:cs typeface="Arial" panose="020B0604020202020204" pitchFamily="34" charset="0"/>
            </a:rPr>
            <a:t>Etc. </a:t>
          </a:r>
          <a:endParaRPr lang="fr-FR" sz="1800" dirty="0">
            <a:latin typeface="Arial Rounded MT Bold" panose="020F0704030504030204" pitchFamily="34" charset="0"/>
            <a:cs typeface="Arial" panose="020B0604020202020204" pitchFamily="34" charset="0"/>
          </a:endParaRPr>
        </a:p>
      </dgm:t>
    </dgm:pt>
    <dgm:pt modelId="{D493C013-21EE-4C7D-BD3E-7C14F23CFBEB}" type="parTrans" cxnId="{DE3360EB-70FB-4734-9E03-75F18D0F8E45}">
      <dgm:prSet/>
      <dgm:spPr/>
      <dgm:t>
        <a:bodyPr/>
        <a:lstStyle/>
        <a:p>
          <a:endParaRPr lang="fr-FR"/>
        </a:p>
      </dgm:t>
    </dgm:pt>
    <dgm:pt modelId="{597596CF-D269-4926-B763-195D2128F34F}" type="sibTrans" cxnId="{DE3360EB-70FB-4734-9E03-75F18D0F8E45}">
      <dgm:prSet/>
      <dgm:spPr/>
      <dgm:t>
        <a:bodyPr/>
        <a:lstStyle/>
        <a:p>
          <a:endParaRPr lang="fr-FR"/>
        </a:p>
      </dgm:t>
    </dgm:pt>
    <dgm:pt modelId="{20B47BAD-7CF0-420D-A096-4E8947C6C757}" type="pres">
      <dgm:prSet presAssocID="{FC2A40F4-8834-4D0E-AB3A-DF8D1B815479}" presName="linearFlow" presStyleCnt="0">
        <dgm:presLayoutVars>
          <dgm:dir/>
          <dgm:animLvl val="lvl"/>
          <dgm:resizeHandles val="exact"/>
        </dgm:presLayoutVars>
      </dgm:prSet>
      <dgm:spPr/>
      <dgm:t>
        <a:bodyPr/>
        <a:lstStyle/>
        <a:p>
          <a:endParaRPr lang="fr-FR"/>
        </a:p>
      </dgm:t>
    </dgm:pt>
    <dgm:pt modelId="{53DD2B77-48B8-4D23-98D8-6CA105E80FDE}" type="pres">
      <dgm:prSet presAssocID="{97CE1288-8FE2-4D31-A8CE-7B844F4D1679}" presName="composite" presStyleCnt="0"/>
      <dgm:spPr/>
    </dgm:pt>
    <dgm:pt modelId="{E4D92E4D-419F-4A36-8FD7-DAC5DFE50EEA}" type="pres">
      <dgm:prSet presAssocID="{97CE1288-8FE2-4D31-A8CE-7B844F4D1679}" presName="parentText" presStyleLbl="alignNode1" presStyleIdx="0" presStyleCnt="3">
        <dgm:presLayoutVars>
          <dgm:chMax val="1"/>
          <dgm:bulletEnabled val="1"/>
        </dgm:presLayoutVars>
      </dgm:prSet>
      <dgm:spPr/>
      <dgm:t>
        <a:bodyPr/>
        <a:lstStyle/>
        <a:p>
          <a:endParaRPr lang="fr-FR"/>
        </a:p>
      </dgm:t>
    </dgm:pt>
    <dgm:pt modelId="{8318046F-662E-45BF-8355-D878D134B1E2}" type="pres">
      <dgm:prSet presAssocID="{97CE1288-8FE2-4D31-A8CE-7B844F4D1679}" presName="descendantText" presStyleLbl="alignAcc1" presStyleIdx="0" presStyleCnt="3" custScaleY="111924">
        <dgm:presLayoutVars>
          <dgm:bulletEnabled val="1"/>
        </dgm:presLayoutVars>
      </dgm:prSet>
      <dgm:spPr/>
      <dgm:t>
        <a:bodyPr/>
        <a:lstStyle/>
        <a:p>
          <a:endParaRPr lang="fr-FR"/>
        </a:p>
      </dgm:t>
    </dgm:pt>
    <dgm:pt modelId="{4179702A-A394-43E9-8DC7-856E1042199F}" type="pres">
      <dgm:prSet presAssocID="{311894B6-550F-46AB-AA32-2B9DBBD5F5E5}" presName="sp" presStyleCnt="0"/>
      <dgm:spPr/>
    </dgm:pt>
    <dgm:pt modelId="{BAE9BB73-E4F4-4E0C-830A-87CA13190778}" type="pres">
      <dgm:prSet presAssocID="{751AEB02-9F8B-4186-B348-435683CD3436}" presName="composite" presStyleCnt="0"/>
      <dgm:spPr/>
    </dgm:pt>
    <dgm:pt modelId="{78849027-64CA-4F78-AB33-1C676C840E21}" type="pres">
      <dgm:prSet presAssocID="{751AEB02-9F8B-4186-B348-435683CD3436}" presName="parentText" presStyleLbl="alignNode1" presStyleIdx="1" presStyleCnt="3">
        <dgm:presLayoutVars>
          <dgm:chMax val="1"/>
          <dgm:bulletEnabled val="1"/>
        </dgm:presLayoutVars>
      </dgm:prSet>
      <dgm:spPr/>
      <dgm:t>
        <a:bodyPr/>
        <a:lstStyle/>
        <a:p>
          <a:endParaRPr lang="fr-FR"/>
        </a:p>
      </dgm:t>
    </dgm:pt>
    <dgm:pt modelId="{C4B24961-9696-4BD2-97FB-16B8DC6D11F5}" type="pres">
      <dgm:prSet presAssocID="{751AEB02-9F8B-4186-B348-435683CD3436}" presName="descendantText" presStyleLbl="alignAcc1" presStyleIdx="1" presStyleCnt="3" custScaleY="137908">
        <dgm:presLayoutVars>
          <dgm:bulletEnabled val="1"/>
        </dgm:presLayoutVars>
      </dgm:prSet>
      <dgm:spPr/>
      <dgm:t>
        <a:bodyPr/>
        <a:lstStyle/>
        <a:p>
          <a:endParaRPr lang="fr-FR"/>
        </a:p>
      </dgm:t>
    </dgm:pt>
    <dgm:pt modelId="{F617215A-2B47-4747-BE1A-6CF2D3F754FA}" type="pres">
      <dgm:prSet presAssocID="{2EF51142-BDDD-4C85-8172-9DB97538AC9E}" presName="sp" presStyleCnt="0"/>
      <dgm:spPr/>
    </dgm:pt>
    <dgm:pt modelId="{5A3880B9-E12E-4DCF-AF05-856636536C24}" type="pres">
      <dgm:prSet presAssocID="{A8A9C136-EA28-452B-9C52-02C43603C6FB}" presName="composite" presStyleCnt="0"/>
      <dgm:spPr/>
    </dgm:pt>
    <dgm:pt modelId="{7A120471-1A39-401C-8C4F-2C01569A59A3}" type="pres">
      <dgm:prSet presAssocID="{A8A9C136-EA28-452B-9C52-02C43603C6FB}" presName="parentText" presStyleLbl="alignNode1" presStyleIdx="2" presStyleCnt="3">
        <dgm:presLayoutVars>
          <dgm:chMax val="1"/>
          <dgm:bulletEnabled val="1"/>
        </dgm:presLayoutVars>
      </dgm:prSet>
      <dgm:spPr/>
      <dgm:t>
        <a:bodyPr/>
        <a:lstStyle/>
        <a:p>
          <a:endParaRPr lang="fr-FR"/>
        </a:p>
      </dgm:t>
    </dgm:pt>
    <dgm:pt modelId="{3A209BEE-A846-4709-B4E7-FE63EE2114CF}" type="pres">
      <dgm:prSet presAssocID="{A8A9C136-EA28-452B-9C52-02C43603C6FB}" presName="descendantText" presStyleLbl="alignAcc1" presStyleIdx="2" presStyleCnt="3" custScaleY="153904">
        <dgm:presLayoutVars>
          <dgm:bulletEnabled val="1"/>
        </dgm:presLayoutVars>
      </dgm:prSet>
      <dgm:spPr/>
      <dgm:t>
        <a:bodyPr/>
        <a:lstStyle/>
        <a:p>
          <a:endParaRPr lang="fr-FR"/>
        </a:p>
      </dgm:t>
    </dgm:pt>
  </dgm:ptLst>
  <dgm:cxnLst>
    <dgm:cxn modelId="{2EBECA0D-E506-4A52-BFC9-A09C36338C27}" type="presOf" srcId="{FC2A40F4-8834-4D0E-AB3A-DF8D1B815479}" destId="{20B47BAD-7CF0-420D-A096-4E8947C6C757}" srcOrd="0" destOrd="0" presId="urn:microsoft.com/office/officeart/2005/8/layout/chevron2"/>
    <dgm:cxn modelId="{DE0B93DD-C95B-4BF8-98CB-570347526AFF}" type="presOf" srcId="{97CE1288-8FE2-4D31-A8CE-7B844F4D1679}" destId="{E4D92E4D-419F-4A36-8FD7-DAC5DFE50EEA}" srcOrd="0" destOrd="0" presId="urn:microsoft.com/office/officeart/2005/8/layout/chevron2"/>
    <dgm:cxn modelId="{B01AFD86-D3DB-43E2-B1D6-A1C0580296EF}" type="presOf" srcId="{A8A9C136-EA28-452B-9C52-02C43603C6FB}" destId="{7A120471-1A39-401C-8C4F-2C01569A59A3}" srcOrd="0" destOrd="0" presId="urn:microsoft.com/office/officeart/2005/8/layout/chevron2"/>
    <dgm:cxn modelId="{CE957178-1181-4C07-93E4-747CE749324F}" srcId="{751AEB02-9F8B-4186-B348-435683CD3436}" destId="{4C395F9C-9050-41F9-9CAC-6E3F18149B0F}" srcOrd="1" destOrd="0" parTransId="{31034990-49B2-4F1C-984A-9FAAB115C785}" sibTransId="{5C9CD60E-204E-46EA-9955-DE6880E6020B}"/>
    <dgm:cxn modelId="{543E7D76-426E-4F20-BC09-301AB81F979E}" srcId="{751AEB02-9F8B-4186-B348-435683CD3436}" destId="{26CE66D3-A7CF-46CE-B1A1-D667560E89B1}" srcOrd="0" destOrd="0" parTransId="{57FE6AE5-896D-47D1-9D2F-06C2220A9E7A}" sibTransId="{2FACE597-C3C4-44EE-B582-FA78CB00E774}"/>
    <dgm:cxn modelId="{C6557BA3-2D7E-4F0F-A5B5-B9D684F1DCEC}" type="presOf" srcId="{4E683AEE-B02F-43D5-9369-553B28F5D08F}" destId="{8318046F-662E-45BF-8355-D878D134B1E2}" srcOrd="0" destOrd="0" presId="urn:microsoft.com/office/officeart/2005/8/layout/chevron2"/>
    <dgm:cxn modelId="{9C6EA067-6D56-4F6D-A9A4-653FDB1F4D5D}" srcId="{A8A9C136-EA28-452B-9C52-02C43603C6FB}" destId="{394D063A-298C-4C69-86F7-E96D58CE7393}" srcOrd="0" destOrd="0" parTransId="{D73E65AB-1F3B-44DF-962B-133EC8AF649E}" sibTransId="{D89C01E3-9108-4876-A3BA-B5017D7E2710}"/>
    <dgm:cxn modelId="{7E303344-C92A-4D0F-8F46-673A8F9A934A}" type="presOf" srcId="{394D063A-298C-4C69-86F7-E96D58CE7393}" destId="{3A209BEE-A846-4709-B4E7-FE63EE2114CF}" srcOrd="0" destOrd="0" presId="urn:microsoft.com/office/officeart/2005/8/layout/chevron2"/>
    <dgm:cxn modelId="{8D485B03-3C54-4D92-8894-9897BA072868}" srcId="{97CE1288-8FE2-4D31-A8CE-7B844F4D1679}" destId="{4E683AEE-B02F-43D5-9369-553B28F5D08F}" srcOrd="0" destOrd="0" parTransId="{8A2A00FE-5071-4834-ADE0-FF285A7C8D89}" sibTransId="{266AF643-6527-4CC1-9780-7B32331980BD}"/>
    <dgm:cxn modelId="{E70B4BF9-31FC-4AA0-8351-A12ED52AAF69}" type="presOf" srcId="{45D7769E-F91E-436D-9FCD-A992EB5E74CA}" destId="{3A209BEE-A846-4709-B4E7-FE63EE2114CF}" srcOrd="0" destOrd="1" presId="urn:microsoft.com/office/officeart/2005/8/layout/chevron2"/>
    <dgm:cxn modelId="{DE3360EB-70FB-4734-9E03-75F18D0F8E45}" srcId="{A8A9C136-EA28-452B-9C52-02C43603C6FB}" destId="{4616B5A8-F698-4EBA-85C6-53C8468E7614}" srcOrd="2" destOrd="0" parTransId="{D493C013-21EE-4C7D-BD3E-7C14F23CFBEB}" sibTransId="{597596CF-D269-4926-B763-195D2128F34F}"/>
    <dgm:cxn modelId="{A109A2DD-F251-40B3-A292-93EF31AD4DDA}" srcId="{FC2A40F4-8834-4D0E-AB3A-DF8D1B815479}" destId="{A8A9C136-EA28-452B-9C52-02C43603C6FB}" srcOrd="2" destOrd="0" parTransId="{2AF177B7-6915-42D7-BBA3-682D8198DDD5}" sibTransId="{16F7A97A-E4A2-4B94-8972-0324984FDD87}"/>
    <dgm:cxn modelId="{A50B8031-5A71-4C15-8C99-C4EA6B5BEA55}" type="presOf" srcId="{26CE66D3-A7CF-46CE-B1A1-D667560E89B1}" destId="{C4B24961-9696-4BD2-97FB-16B8DC6D11F5}" srcOrd="0" destOrd="0" presId="urn:microsoft.com/office/officeart/2005/8/layout/chevron2"/>
    <dgm:cxn modelId="{4E375CB9-58CE-4F23-8D06-B3D95EC93FB4}" srcId="{FC2A40F4-8834-4D0E-AB3A-DF8D1B815479}" destId="{97CE1288-8FE2-4D31-A8CE-7B844F4D1679}" srcOrd="0" destOrd="0" parTransId="{7BF7AA15-D3C8-4709-974E-4E9614B271AE}" sibTransId="{311894B6-550F-46AB-AA32-2B9DBBD5F5E5}"/>
    <dgm:cxn modelId="{9D70C79E-822D-4B12-BFF5-BC861818275B}" type="presOf" srcId="{4C395F9C-9050-41F9-9CAC-6E3F18149B0F}" destId="{C4B24961-9696-4BD2-97FB-16B8DC6D11F5}" srcOrd="0" destOrd="1" presId="urn:microsoft.com/office/officeart/2005/8/layout/chevron2"/>
    <dgm:cxn modelId="{472D4906-3DBE-46DF-BE7D-5A5BCCE74355}" type="presOf" srcId="{F22E61FC-8DF1-4B12-8B1B-C038A39BE315}" destId="{8318046F-662E-45BF-8355-D878D134B1E2}" srcOrd="0" destOrd="1" presId="urn:microsoft.com/office/officeart/2005/8/layout/chevron2"/>
    <dgm:cxn modelId="{0052828C-6F76-4EC9-A849-034EB335F19E}" srcId="{FC2A40F4-8834-4D0E-AB3A-DF8D1B815479}" destId="{751AEB02-9F8B-4186-B348-435683CD3436}" srcOrd="1" destOrd="0" parTransId="{97B19E9E-1B9F-490D-BCD8-ABAF1F83A210}" sibTransId="{2EF51142-BDDD-4C85-8172-9DB97538AC9E}"/>
    <dgm:cxn modelId="{AFAB93BA-ACED-4210-8F30-BD4500893327}" type="presOf" srcId="{4616B5A8-F698-4EBA-85C6-53C8468E7614}" destId="{3A209BEE-A846-4709-B4E7-FE63EE2114CF}" srcOrd="0" destOrd="2" presId="urn:microsoft.com/office/officeart/2005/8/layout/chevron2"/>
    <dgm:cxn modelId="{15399A72-066E-49A1-B9A6-9493F371754E}" type="presOf" srcId="{751AEB02-9F8B-4186-B348-435683CD3436}" destId="{78849027-64CA-4F78-AB33-1C676C840E21}" srcOrd="0" destOrd="0" presId="urn:microsoft.com/office/officeart/2005/8/layout/chevron2"/>
    <dgm:cxn modelId="{6C2F7024-CF5A-4A66-AD2F-63D4E236EA57}" srcId="{97CE1288-8FE2-4D31-A8CE-7B844F4D1679}" destId="{F22E61FC-8DF1-4B12-8B1B-C038A39BE315}" srcOrd="1" destOrd="0" parTransId="{8B4D2A90-F88D-4FB2-A140-3DEE1BF37D5E}" sibTransId="{A99A6272-5729-476D-B8BC-D102AF1C0B15}"/>
    <dgm:cxn modelId="{1C84E063-95B1-4DAA-94B0-D098215EA623}" srcId="{A8A9C136-EA28-452B-9C52-02C43603C6FB}" destId="{45D7769E-F91E-436D-9FCD-A992EB5E74CA}" srcOrd="1" destOrd="0" parTransId="{96D6DFCE-CE7A-48CE-ADF7-91E4C062794F}" sibTransId="{96A0D823-FDC1-4797-A94F-9286B5F33003}"/>
    <dgm:cxn modelId="{653E84A2-CEF1-49F8-A5F6-DFF174C976E8}" type="presParOf" srcId="{20B47BAD-7CF0-420D-A096-4E8947C6C757}" destId="{53DD2B77-48B8-4D23-98D8-6CA105E80FDE}" srcOrd="0" destOrd="0" presId="urn:microsoft.com/office/officeart/2005/8/layout/chevron2"/>
    <dgm:cxn modelId="{B268353C-392B-4D23-9EE2-503D2061BD75}" type="presParOf" srcId="{53DD2B77-48B8-4D23-98D8-6CA105E80FDE}" destId="{E4D92E4D-419F-4A36-8FD7-DAC5DFE50EEA}" srcOrd="0" destOrd="0" presId="urn:microsoft.com/office/officeart/2005/8/layout/chevron2"/>
    <dgm:cxn modelId="{46505B32-8838-4ADD-BD33-B9DFA57EF866}" type="presParOf" srcId="{53DD2B77-48B8-4D23-98D8-6CA105E80FDE}" destId="{8318046F-662E-45BF-8355-D878D134B1E2}" srcOrd="1" destOrd="0" presId="urn:microsoft.com/office/officeart/2005/8/layout/chevron2"/>
    <dgm:cxn modelId="{D75E123B-01C7-4165-8741-7EABBEBE8C3B}" type="presParOf" srcId="{20B47BAD-7CF0-420D-A096-4E8947C6C757}" destId="{4179702A-A394-43E9-8DC7-856E1042199F}" srcOrd="1" destOrd="0" presId="urn:microsoft.com/office/officeart/2005/8/layout/chevron2"/>
    <dgm:cxn modelId="{FCA1B3E5-7B83-4296-90D6-FB8599A0BAB0}" type="presParOf" srcId="{20B47BAD-7CF0-420D-A096-4E8947C6C757}" destId="{BAE9BB73-E4F4-4E0C-830A-87CA13190778}" srcOrd="2" destOrd="0" presId="urn:microsoft.com/office/officeart/2005/8/layout/chevron2"/>
    <dgm:cxn modelId="{3FE09AC7-7053-4E23-B77B-F2B41954FF03}" type="presParOf" srcId="{BAE9BB73-E4F4-4E0C-830A-87CA13190778}" destId="{78849027-64CA-4F78-AB33-1C676C840E21}" srcOrd="0" destOrd="0" presId="urn:microsoft.com/office/officeart/2005/8/layout/chevron2"/>
    <dgm:cxn modelId="{8039C5D6-DA71-4B0D-ADA3-D59E0403489A}" type="presParOf" srcId="{BAE9BB73-E4F4-4E0C-830A-87CA13190778}" destId="{C4B24961-9696-4BD2-97FB-16B8DC6D11F5}" srcOrd="1" destOrd="0" presId="urn:microsoft.com/office/officeart/2005/8/layout/chevron2"/>
    <dgm:cxn modelId="{625844FA-1AAE-4D24-BFCD-1A5B6784B130}" type="presParOf" srcId="{20B47BAD-7CF0-420D-A096-4E8947C6C757}" destId="{F617215A-2B47-4747-BE1A-6CF2D3F754FA}" srcOrd="3" destOrd="0" presId="urn:microsoft.com/office/officeart/2005/8/layout/chevron2"/>
    <dgm:cxn modelId="{0EFAFA33-51E9-42DA-9ACB-0961DDE5FCED}" type="presParOf" srcId="{20B47BAD-7CF0-420D-A096-4E8947C6C757}" destId="{5A3880B9-E12E-4DCF-AF05-856636536C24}" srcOrd="4" destOrd="0" presId="urn:microsoft.com/office/officeart/2005/8/layout/chevron2"/>
    <dgm:cxn modelId="{912A26AF-E29D-4A06-BE2E-3F3E10ADFCDD}" type="presParOf" srcId="{5A3880B9-E12E-4DCF-AF05-856636536C24}" destId="{7A120471-1A39-401C-8C4F-2C01569A59A3}" srcOrd="0" destOrd="0" presId="urn:microsoft.com/office/officeart/2005/8/layout/chevron2"/>
    <dgm:cxn modelId="{74DA28B1-C468-4F3F-B5BF-8F5880183D65}" type="presParOf" srcId="{5A3880B9-E12E-4DCF-AF05-856636536C24}" destId="{3A209BEE-A846-4709-B4E7-FE63EE2114C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D8F56-3682-4952-BB9E-19871B3D3022}">
      <dsp:nvSpPr>
        <dsp:cNvPr id="0" name=""/>
        <dsp:cNvSpPr/>
      </dsp:nvSpPr>
      <dsp:spPr>
        <a:xfrm>
          <a:off x="0" y="65616"/>
          <a:ext cx="8780056" cy="29575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fr-FR" sz="1800" b="1" kern="1200" dirty="0" smtClean="0"/>
        </a:p>
        <a:p>
          <a:pPr lvl="0" algn="l" defTabSz="800100">
            <a:lnSpc>
              <a:spcPct val="90000"/>
            </a:lnSpc>
            <a:spcBef>
              <a:spcPct val="0"/>
            </a:spcBef>
            <a:spcAft>
              <a:spcPct val="35000"/>
            </a:spcAft>
          </a:pPr>
          <a:r>
            <a:rPr lang="fr-FR" sz="2800" b="1" kern="1200" dirty="0" smtClean="0"/>
            <a:t>Démarrer l’institutionnalisation du Prix au niveau national</a:t>
          </a:r>
          <a:endParaRPr lang="fr-FR" sz="2800" b="1" kern="1200" dirty="0"/>
        </a:p>
        <a:p>
          <a:pPr marL="228600" lvl="1" indent="-228600" algn="l" defTabSz="1066800">
            <a:lnSpc>
              <a:spcPct val="90000"/>
            </a:lnSpc>
            <a:spcBef>
              <a:spcPct val="0"/>
            </a:spcBef>
            <a:spcAft>
              <a:spcPct val="15000"/>
            </a:spcAft>
            <a:buChar char="••"/>
          </a:pPr>
          <a:r>
            <a:rPr lang="fr-FR" sz="2400" kern="1200" dirty="0" smtClean="0"/>
            <a:t>Solliciter le gouvernement via le ministère </a:t>
          </a:r>
          <a:endParaRPr lang="fr-FR" sz="2400" kern="1200" dirty="0"/>
        </a:p>
        <a:p>
          <a:pPr marL="228600" lvl="1" indent="-228600" algn="l" defTabSz="1066800">
            <a:lnSpc>
              <a:spcPct val="90000"/>
            </a:lnSpc>
            <a:spcBef>
              <a:spcPct val="0"/>
            </a:spcBef>
            <a:spcAft>
              <a:spcPct val="15000"/>
            </a:spcAft>
            <a:buChar char="••"/>
          </a:pPr>
          <a:r>
            <a:rPr lang="fr-FR" sz="2400" kern="1200" dirty="0" smtClean="0"/>
            <a:t>Elaborer  un texte règlementaire (décret, arrêté, loi, etc.)</a:t>
          </a:r>
          <a:endParaRPr lang="fr-FR" sz="2400" kern="1200" dirty="0"/>
        </a:p>
      </dsp:txBody>
      <dsp:txXfrm>
        <a:off x="2023069" y="65616"/>
        <a:ext cx="6756986" cy="2957534"/>
      </dsp:txXfrm>
    </dsp:sp>
    <dsp:sp modelId="{09AB1430-43F3-474A-BA36-FF34A613B18B}">
      <dsp:nvSpPr>
        <dsp:cNvPr id="0" name=""/>
        <dsp:cNvSpPr/>
      </dsp:nvSpPr>
      <dsp:spPr>
        <a:xfrm>
          <a:off x="296699" y="544405"/>
          <a:ext cx="1424967" cy="1731006"/>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9256D6-2646-405D-9C3A-38949D900D92}">
      <dsp:nvSpPr>
        <dsp:cNvPr id="0" name=""/>
        <dsp:cNvSpPr/>
      </dsp:nvSpPr>
      <dsp:spPr>
        <a:xfrm>
          <a:off x="0" y="3121133"/>
          <a:ext cx="8780056" cy="32853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200150">
            <a:lnSpc>
              <a:spcPct val="90000"/>
            </a:lnSpc>
            <a:spcBef>
              <a:spcPct val="0"/>
            </a:spcBef>
            <a:spcAft>
              <a:spcPct val="35000"/>
            </a:spcAft>
          </a:pPr>
          <a:r>
            <a:rPr lang="fr-FR" sz="2700" b="1" kern="1200" dirty="0" smtClean="0"/>
            <a:t>Etablissement des règlements intérieurs du Prix et du Jury</a:t>
          </a:r>
          <a:endParaRPr lang="fr-FR" sz="2700" b="1" kern="1200" dirty="0"/>
        </a:p>
        <a:p>
          <a:pPr marL="228600" lvl="1" indent="-228600" algn="l" defTabSz="1022350">
            <a:lnSpc>
              <a:spcPct val="90000"/>
            </a:lnSpc>
            <a:spcBef>
              <a:spcPct val="0"/>
            </a:spcBef>
            <a:spcAft>
              <a:spcPct val="15000"/>
            </a:spcAft>
            <a:buChar char="••"/>
          </a:pPr>
          <a:r>
            <a:rPr lang="fr-FR" sz="2300" kern="1200" dirty="0" smtClean="0"/>
            <a:t>Décrire le processus d’organisation du Prix</a:t>
          </a:r>
          <a:endParaRPr lang="fr-FR" sz="2300" kern="1200" dirty="0"/>
        </a:p>
        <a:p>
          <a:pPr marL="228600" lvl="1" indent="-228600" algn="l" defTabSz="1022350">
            <a:lnSpc>
              <a:spcPct val="90000"/>
            </a:lnSpc>
            <a:spcBef>
              <a:spcPct val="0"/>
            </a:spcBef>
            <a:spcAft>
              <a:spcPct val="15000"/>
            </a:spcAft>
            <a:buChar char="••"/>
          </a:pPr>
          <a:r>
            <a:rPr lang="fr-FR" sz="2300" kern="1200" dirty="0" smtClean="0"/>
            <a:t>Définir les objectifs du Prix </a:t>
          </a:r>
          <a:endParaRPr lang="fr-FR" sz="2300" kern="1200" dirty="0"/>
        </a:p>
        <a:p>
          <a:pPr marL="228600" lvl="1" indent="-228600" algn="l" defTabSz="1022350">
            <a:lnSpc>
              <a:spcPct val="90000"/>
            </a:lnSpc>
            <a:spcBef>
              <a:spcPct val="0"/>
            </a:spcBef>
            <a:spcAft>
              <a:spcPct val="15000"/>
            </a:spcAft>
            <a:buChar char="••"/>
          </a:pPr>
          <a:r>
            <a:rPr lang="fr-FR" sz="2300" kern="1200" dirty="0" smtClean="0"/>
            <a:t>Définir le schéma organisationnel</a:t>
          </a:r>
          <a:endParaRPr lang="fr-FR" sz="2300" kern="1200" dirty="0"/>
        </a:p>
        <a:p>
          <a:pPr marL="228600" lvl="1" indent="-228600" algn="l" defTabSz="1022350">
            <a:lnSpc>
              <a:spcPct val="90000"/>
            </a:lnSpc>
            <a:spcBef>
              <a:spcPct val="0"/>
            </a:spcBef>
            <a:spcAft>
              <a:spcPct val="15000"/>
            </a:spcAft>
            <a:buChar char="••"/>
          </a:pPr>
          <a:r>
            <a:rPr lang="fr-FR" sz="2300" kern="1200" dirty="0" smtClean="0"/>
            <a:t>Définir les conditions de participation</a:t>
          </a:r>
          <a:endParaRPr lang="fr-FR" sz="2300" kern="1200" dirty="0"/>
        </a:p>
        <a:p>
          <a:pPr marL="228600" lvl="1" indent="-228600" algn="l" defTabSz="1022350">
            <a:lnSpc>
              <a:spcPct val="90000"/>
            </a:lnSpc>
            <a:spcBef>
              <a:spcPct val="0"/>
            </a:spcBef>
            <a:spcAft>
              <a:spcPct val="15000"/>
            </a:spcAft>
            <a:buChar char="••"/>
          </a:pPr>
          <a:r>
            <a:rPr lang="fr-FR" sz="2300" kern="1200" dirty="0" smtClean="0"/>
            <a:t>Définir les modalités de prise de décision au niveau Jury, etc.</a:t>
          </a:r>
          <a:endParaRPr lang="fr-FR" sz="2300" kern="1200" dirty="0"/>
        </a:p>
      </dsp:txBody>
      <dsp:txXfrm>
        <a:off x="2023069" y="3121133"/>
        <a:ext cx="6756986" cy="3285347"/>
      </dsp:txXfrm>
    </dsp:sp>
    <dsp:sp modelId="{4D2B0141-7A94-4E89-AE4B-2ED20633D203}">
      <dsp:nvSpPr>
        <dsp:cNvPr id="0" name=""/>
        <dsp:cNvSpPr/>
      </dsp:nvSpPr>
      <dsp:spPr>
        <a:xfrm>
          <a:off x="273862" y="4024922"/>
          <a:ext cx="1437593" cy="1723314"/>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D8F56-3682-4952-BB9E-19871B3D3022}">
      <dsp:nvSpPr>
        <dsp:cNvPr id="0" name=""/>
        <dsp:cNvSpPr/>
      </dsp:nvSpPr>
      <dsp:spPr>
        <a:xfrm>
          <a:off x="0" y="0"/>
          <a:ext cx="8592457" cy="29317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fr-FR" sz="3200" b="1" kern="1200" dirty="0" smtClean="0"/>
            <a:t>Formation au référentiel du Prix</a:t>
          </a:r>
        </a:p>
        <a:p>
          <a:pPr lvl="0" algn="l" defTabSz="1422400">
            <a:lnSpc>
              <a:spcPct val="90000"/>
            </a:lnSpc>
            <a:spcBef>
              <a:spcPct val="0"/>
            </a:spcBef>
            <a:spcAft>
              <a:spcPct val="35000"/>
            </a:spcAft>
          </a:pPr>
          <a:r>
            <a:rPr lang="fr-FR" sz="2800" kern="1200" dirty="0" smtClean="0"/>
            <a:t>Comité d’Organisation, membre de jury et auditeurs, etc. Les auditeurs principaux et les gestionnaires de prix formés au niveau régional se chargent de ces formations au plan national.</a:t>
          </a:r>
          <a:endParaRPr lang="fr-FR" sz="3200" b="1" kern="1200" dirty="0"/>
        </a:p>
      </dsp:txBody>
      <dsp:txXfrm>
        <a:off x="2005558" y="0"/>
        <a:ext cx="6586898" cy="2931730"/>
      </dsp:txXfrm>
    </dsp:sp>
    <dsp:sp modelId="{09AB1430-43F3-474A-BA36-FF34A613B18B}">
      <dsp:nvSpPr>
        <dsp:cNvPr id="0" name=""/>
        <dsp:cNvSpPr/>
      </dsp:nvSpPr>
      <dsp:spPr>
        <a:xfrm>
          <a:off x="443355" y="712715"/>
          <a:ext cx="1405914" cy="1506298"/>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9256D6-2646-405D-9C3A-38949D900D92}">
      <dsp:nvSpPr>
        <dsp:cNvPr id="0" name=""/>
        <dsp:cNvSpPr/>
      </dsp:nvSpPr>
      <dsp:spPr>
        <a:xfrm>
          <a:off x="0" y="3039954"/>
          <a:ext cx="8592457" cy="2646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fr-FR" sz="3200" b="1" kern="1200" dirty="0" smtClean="0"/>
            <a:t>Etablissement d’un chronogramme de réalisation</a:t>
          </a:r>
          <a:endParaRPr lang="fr-FR" sz="3200" b="1" kern="1200" dirty="0"/>
        </a:p>
        <a:p>
          <a:pPr marL="285750" lvl="1" indent="-285750" algn="l" defTabSz="1244600">
            <a:lnSpc>
              <a:spcPct val="90000"/>
            </a:lnSpc>
            <a:spcBef>
              <a:spcPct val="0"/>
            </a:spcBef>
            <a:spcAft>
              <a:spcPct val="15000"/>
            </a:spcAft>
            <a:buChar char="••"/>
          </a:pPr>
          <a:r>
            <a:rPr lang="fr-FR" sz="2800" kern="1200" dirty="0" smtClean="0"/>
            <a:t>Elaborer le chronogramme (ST)</a:t>
          </a:r>
          <a:endParaRPr lang="fr-FR" sz="2800" kern="1200" dirty="0"/>
        </a:p>
        <a:p>
          <a:pPr marL="285750" lvl="1" indent="-285750" algn="l" defTabSz="1244600">
            <a:lnSpc>
              <a:spcPct val="90000"/>
            </a:lnSpc>
            <a:spcBef>
              <a:spcPct val="0"/>
            </a:spcBef>
            <a:spcAft>
              <a:spcPct val="15000"/>
            </a:spcAft>
            <a:buChar char="••"/>
          </a:pPr>
          <a:r>
            <a:rPr lang="fr-FR" sz="2800" kern="1200" dirty="0" smtClean="0"/>
            <a:t>Installer le CO</a:t>
          </a:r>
          <a:endParaRPr lang="fr-FR" sz="2800" kern="1200" dirty="0"/>
        </a:p>
        <a:p>
          <a:pPr marL="285750" lvl="1" indent="-285750" algn="l" defTabSz="1244600">
            <a:lnSpc>
              <a:spcPct val="90000"/>
            </a:lnSpc>
            <a:spcBef>
              <a:spcPct val="0"/>
            </a:spcBef>
            <a:spcAft>
              <a:spcPct val="15000"/>
            </a:spcAft>
            <a:buChar char="••"/>
          </a:pPr>
          <a:r>
            <a:rPr lang="fr-FR" sz="2800" kern="1200" dirty="0" smtClean="0"/>
            <a:t>Valider le chronogramme</a:t>
          </a:r>
          <a:endParaRPr lang="fr-FR" sz="2800" kern="1200" dirty="0"/>
        </a:p>
      </dsp:txBody>
      <dsp:txXfrm>
        <a:off x="2005558" y="3039954"/>
        <a:ext cx="6586898" cy="2646012"/>
      </dsp:txXfrm>
    </dsp:sp>
    <dsp:sp modelId="{4D2B0141-7A94-4E89-AE4B-2ED20633D203}">
      <dsp:nvSpPr>
        <dsp:cNvPr id="0" name=""/>
        <dsp:cNvSpPr/>
      </dsp:nvSpPr>
      <dsp:spPr>
        <a:xfrm>
          <a:off x="505324" y="3639172"/>
          <a:ext cx="1339031" cy="1761122"/>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D8F56-3682-4952-BB9E-19871B3D3022}">
      <dsp:nvSpPr>
        <dsp:cNvPr id="0" name=""/>
        <dsp:cNvSpPr/>
      </dsp:nvSpPr>
      <dsp:spPr>
        <a:xfrm>
          <a:off x="0" y="0"/>
          <a:ext cx="8763000" cy="23798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b="1" kern="1200" dirty="0" smtClean="0"/>
            <a:t>Mobilisation et sensibilisation des organisations</a:t>
          </a:r>
        </a:p>
        <a:p>
          <a:pPr lvl="0" algn="l" defTabSz="1244600">
            <a:lnSpc>
              <a:spcPct val="90000"/>
            </a:lnSpc>
            <a:spcBef>
              <a:spcPct val="0"/>
            </a:spcBef>
            <a:spcAft>
              <a:spcPct val="35000"/>
            </a:spcAft>
          </a:pPr>
          <a:r>
            <a:rPr lang="fr-FR" sz="2800" kern="1200" dirty="0" smtClean="0"/>
            <a:t>participation active de tous les acteurs et principalement du comité de mobilisation et du secrétaire technique.</a:t>
          </a:r>
          <a:endParaRPr lang="fr-FR" sz="2800" b="1" kern="1200" dirty="0"/>
        </a:p>
      </dsp:txBody>
      <dsp:txXfrm>
        <a:off x="2017077" y="0"/>
        <a:ext cx="6745922" cy="2379847"/>
      </dsp:txXfrm>
    </dsp:sp>
    <dsp:sp modelId="{09AB1430-43F3-474A-BA36-FF34A613B18B}">
      <dsp:nvSpPr>
        <dsp:cNvPr id="0" name=""/>
        <dsp:cNvSpPr/>
      </dsp:nvSpPr>
      <dsp:spPr>
        <a:xfrm>
          <a:off x="517526" y="132013"/>
          <a:ext cx="1246501" cy="2115819"/>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9256D6-2646-405D-9C3A-38949D900D92}">
      <dsp:nvSpPr>
        <dsp:cNvPr id="0" name=""/>
        <dsp:cNvSpPr/>
      </dsp:nvSpPr>
      <dsp:spPr>
        <a:xfrm>
          <a:off x="0" y="2631101"/>
          <a:ext cx="8763000" cy="26447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b="1" kern="1200" dirty="0" smtClean="0"/>
            <a:t>Etablissement et transmission des documents relatifs:</a:t>
          </a:r>
        </a:p>
        <a:p>
          <a:pPr lvl="0" algn="l" defTabSz="1244600">
            <a:lnSpc>
              <a:spcPct val="90000"/>
            </a:lnSpc>
            <a:spcBef>
              <a:spcPct val="0"/>
            </a:spcBef>
            <a:spcAft>
              <a:spcPct val="35000"/>
            </a:spcAft>
          </a:pPr>
          <a:r>
            <a:rPr lang="fr-FR" sz="2800" b="1" kern="1200" dirty="0" smtClean="0"/>
            <a:t> </a:t>
          </a:r>
          <a:r>
            <a:rPr lang="fr-FR" sz="2800" b="0" kern="1200" dirty="0" smtClean="0"/>
            <a:t>Lettre de manifestation d’intérêt à participer au Prix</a:t>
          </a:r>
          <a:r>
            <a:rPr lang="fr-FR" sz="2800" kern="1200" dirty="0" smtClean="0"/>
            <a:t>, dossier de candidature fiche d’identification de l’organisation, note de présentation du Prix, etc.</a:t>
          </a:r>
          <a:endParaRPr lang="fr-FR" sz="2800" b="1" kern="1200" dirty="0"/>
        </a:p>
      </dsp:txBody>
      <dsp:txXfrm>
        <a:off x="2017077" y="2631101"/>
        <a:ext cx="6745922" cy="2644774"/>
      </dsp:txXfrm>
    </dsp:sp>
    <dsp:sp modelId="{4D2B0141-7A94-4E89-AE4B-2ED20633D203}">
      <dsp:nvSpPr>
        <dsp:cNvPr id="0" name=""/>
        <dsp:cNvSpPr/>
      </dsp:nvSpPr>
      <dsp:spPr>
        <a:xfrm>
          <a:off x="517526" y="2908802"/>
          <a:ext cx="1246501" cy="2115819"/>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D8F56-3682-4952-BB9E-19871B3D3022}">
      <dsp:nvSpPr>
        <dsp:cNvPr id="0" name=""/>
        <dsp:cNvSpPr/>
      </dsp:nvSpPr>
      <dsp:spPr>
        <a:xfrm>
          <a:off x="0" y="0"/>
          <a:ext cx="8763000" cy="22854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fr-FR" sz="3200" b="1" kern="1200" dirty="0" smtClean="0"/>
            <a:t>Etablissement de la liste définitive des structures candidates </a:t>
          </a:r>
          <a:endParaRPr lang="fr-FR" sz="3200" b="1" kern="1200" dirty="0"/>
        </a:p>
        <a:p>
          <a:pPr marL="285750" lvl="1" indent="-285750" algn="l" defTabSz="1244600">
            <a:lnSpc>
              <a:spcPct val="90000"/>
            </a:lnSpc>
            <a:spcBef>
              <a:spcPct val="0"/>
            </a:spcBef>
            <a:spcAft>
              <a:spcPct val="15000"/>
            </a:spcAft>
            <a:buChar char="••"/>
          </a:pPr>
          <a:r>
            <a:rPr lang="fr-FR" sz="2800" kern="1200" dirty="0" smtClean="0"/>
            <a:t>Elaborer la liste définitive des candidats par catégorie (et niveaux)</a:t>
          </a:r>
          <a:endParaRPr lang="fr-FR" sz="2800" kern="1200" dirty="0"/>
        </a:p>
      </dsp:txBody>
      <dsp:txXfrm>
        <a:off x="1981144" y="0"/>
        <a:ext cx="6781855" cy="2285441"/>
      </dsp:txXfrm>
    </dsp:sp>
    <dsp:sp modelId="{09AB1430-43F3-474A-BA36-FF34A613B18B}">
      <dsp:nvSpPr>
        <dsp:cNvPr id="0" name=""/>
        <dsp:cNvSpPr/>
      </dsp:nvSpPr>
      <dsp:spPr>
        <a:xfrm>
          <a:off x="548122" y="228544"/>
          <a:ext cx="1113444" cy="1828353"/>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9256D6-2646-405D-9C3A-38949D900D92}">
      <dsp:nvSpPr>
        <dsp:cNvPr id="0" name=""/>
        <dsp:cNvSpPr/>
      </dsp:nvSpPr>
      <dsp:spPr>
        <a:xfrm>
          <a:off x="0" y="2502558"/>
          <a:ext cx="8763000" cy="22854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fr-FR" sz="3600" b="1" kern="1200" dirty="0" smtClean="0"/>
            <a:t>Mandatement des auditeurs</a:t>
          </a:r>
          <a:endParaRPr lang="fr-FR" sz="3600" b="1" kern="1200" dirty="0"/>
        </a:p>
        <a:p>
          <a:pPr marL="285750" lvl="1" indent="-285750" algn="l" defTabSz="1244600">
            <a:lnSpc>
              <a:spcPct val="90000"/>
            </a:lnSpc>
            <a:spcBef>
              <a:spcPct val="0"/>
            </a:spcBef>
            <a:spcAft>
              <a:spcPct val="15000"/>
            </a:spcAft>
            <a:buChar char="••"/>
          </a:pPr>
          <a:r>
            <a:rPr lang="fr-FR" sz="2800" kern="1200" dirty="0" smtClean="0"/>
            <a:t>Lettre de notification d’audit - Engagements de confidentialité - Plan d’audit, etc.</a:t>
          </a:r>
          <a:endParaRPr lang="fr-FR" sz="2800" kern="1200" dirty="0"/>
        </a:p>
      </dsp:txBody>
      <dsp:txXfrm>
        <a:off x="1981144" y="2502558"/>
        <a:ext cx="6781855" cy="2285441"/>
      </dsp:txXfrm>
    </dsp:sp>
    <dsp:sp modelId="{4D2B0141-7A94-4E89-AE4B-2ED20633D203}">
      <dsp:nvSpPr>
        <dsp:cNvPr id="0" name=""/>
        <dsp:cNvSpPr/>
      </dsp:nvSpPr>
      <dsp:spPr>
        <a:xfrm>
          <a:off x="548122" y="2742530"/>
          <a:ext cx="1113444" cy="1828353"/>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99BA8-9901-493D-A440-A2D7FE3079F0}">
      <dsp:nvSpPr>
        <dsp:cNvPr id="0" name=""/>
        <dsp:cNvSpPr/>
      </dsp:nvSpPr>
      <dsp:spPr>
        <a:xfrm rot="5400000">
          <a:off x="1899984" y="846004"/>
          <a:ext cx="748218" cy="85182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17C709-3768-4971-A02F-B0080713C2B9}">
      <dsp:nvSpPr>
        <dsp:cNvPr id="0" name=""/>
        <dsp:cNvSpPr/>
      </dsp:nvSpPr>
      <dsp:spPr>
        <a:xfrm>
          <a:off x="1078861" y="16589"/>
          <a:ext cx="2505338" cy="881650"/>
        </a:xfrm>
        <a:prstGeom prst="roundRect">
          <a:avLst>
            <a:gd name="adj" fmla="val 1667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2">
                  <a:lumMod val="75000"/>
                </a:schemeClr>
              </a:solidFill>
              <a:effectLst/>
            </a:rPr>
            <a:t>Grande organisation</a:t>
          </a:r>
        </a:p>
        <a:p>
          <a:pPr lvl="0" algn="ctr" defTabSz="889000">
            <a:lnSpc>
              <a:spcPct val="90000"/>
            </a:lnSpc>
            <a:spcBef>
              <a:spcPct val="0"/>
            </a:spcBef>
            <a:spcAft>
              <a:spcPct val="35000"/>
            </a:spcAft>
          </a:pPr>
          <a:r>
            <a:rPr lang="fr-FR" sz="2000" b="1" kern="1200" dirty="0" smtClean="0">
              <a:solidFill>
                <a:schemeClr val="tx2">
                  <a:lumMod val="75000"/>
                </a:schemeClr>
              </a:solidFill>
              <a:effectLst/>
            </a:rPr>
            <a:t>(A)</a:t>
          </a:r>
          <a:endParaRPr lang="fr-FR" sz="2000" b="1" kern="1200" dirty="0">
            <a:solidFill>
              <a:schemeClr val="tx2">
                <a:lumMod val="75000"/>
              </a:schemeClr>
            </a:solidFill>
            <a:effectLst/>
          </a:endParaRPr>
        </a:p>
      </dsp:txBody>
      <dsp:txXfrm>
        <a:off x="1121907" y="59635"/>
        <a:ext cx="2419246" cy="795558"/>
      </dsp:txXfrm>
    </dsp:sp>
    <dsp:sp modelId="{12BDA234-104B-47BD-9BC1-F008A7D6F873}">
      <dsp:nvSpPr>
        <dsp:cNvPr id="0" name=""/>
        <dsp:cNvSpPr/>
      </dsp:nvSpPr>
      <dsp:spPr>
        <a:xfrm>
          <a:off x="4912050" y="24919"/>
          <a:ext cx="2040309" cy="712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smtClean="0">
              <a:latin typeface="Arial Rounded MT Bold" panose="020F0704030504030204" pitchFamily="34" charset="0"/>
            </a:rPr>
            <a:t>Plus de 100 employés </a:t>
          </a:r>
          <a:endParaRPr lang="fr-FR" sz="2400" kern="1200" dirty="0">
            <a:latin typeface="Arial Rounded MT Bold" panose="020F0704030504030204" pitchFamily="34" charset="0"/>
          </a:endParaRPr>
        </a:p>
      </dsp:txBody>
      <dsp:txXfrm>
        <a:off x="4912050" y="24919"/>
        <a:ext cx="2040309" cy="712588"/>
      </dsp:txXfrm>
    </dsp:sp>
    <dsp:sp modelId="{30B38ECF-A458-45C4-84A3-157916CF0972}">
      <dsp:nvSpPr>
        <dsp:cNvPr id="0" name=""/>
        <dsp:cNvSpPr/>
      </dsp:nvSpPr>
      <dsp:spPr>
        <a:xfrm rot="5400000">
          <a:off x="3529474" y="1836389"/>
          <a:ext cx="748218" cy="85182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124F29-6246-447E-9402-ABF3018A0709}">
      <dsp:nvSpPr>
        <dsp:cNvPr id="0" name=""/>
        <dsp:cNvSpPr/>
      </dsp:nvSpPr>
      <dsp:spPr>
        <a:xfrm>
          <a:off x="2659714" y="914400"/>
          <a:ext cx="2538099" cy="881650"/>
        </a:xfrm>
        <a:prstGeom prst="roundRect">
          <a:avLst>
            <a:gd name="adj" fmla="val 1667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2">
                  <a:lumMod val="75000"/>
                </a:schemeClr>
              </a:solidFill>
            </a:rPr>
            <a:t>Moyenne organisation</a:t>
          </a:r>
        </a:p>
        <a:p>
          <a:pPr lvl="0" algn="ctr" defTabSz="889000">
            <a:lnSpc>
              <a:spcPct val="90000"/>
            </a:lnSpc>
            <a:spcBef>
              <a:spcPct val="0"/>
            </a:spcBef>
            <a:spcAft>
              <a:spcPct val="35000"/>
            </a:spcAft>
          </a:pPr>
          <a:r>
            <a:rPr lang="fr-FR" sz="2000" b="1" kern="1200" dirty="0" smtClean="0">
              <a:solidFill>
                <a:schemeClr val="tx2">
                  <a:lumMod val="75000"/>
                </a:schemeClr>
              </a:solidFill>
            </a:rPr>
            <a:t>(B)</a:t>
          </a:r>
          <a:endParaRPr lang="fr-FR" sz="2000" b="1" kern="1200" dirty="0">
            <a:solidFill>
              <a:schemeClr val="tx2">
                <a:lumMod val="75000"/>
              </a:schemeClr>
            </a:solidFill>
          </a:endParaRPr>
        </a:p>
      </dsp:txBody>
      <dsp:txXfrm>
        <a:off x="2702760" y="957446"/>
        <a:ext cx="2452007" cy="795558"/>
      </dsp:txXfrm>
    </dsp:sp>
    <dsp:sp modelId="{B3F28D09-6CD8-4611-B324-D0DEF9702304}">
      <dsp:nvSpPr>
        <dsp:cNvPr id="0" name=""/>
        <dsp:cNvSpPr/>
      </dsp:nvSpPr>
      <dsp:spPr>
        <a:xfrm>
          <a:off x="5830605" y="990598"/>
          <a:ext cx="2344412" cy="712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smtClean="0">
              <a:latin typeface="Arial Rounded MT Bold" panose="020F0704030504030204" pitchFamily="34" charset="0"/>
            </a:rPr>
            <a:t>Plus de 20 à 100 employés</a:t>
          </a:r>
          <a:endParaRPr lang="fr-FR" sz="2400" kern="1200" dirty="0">
            <a:latin typeface="Arial Rounded MT Bold" panose="020F0704030504030204" pitchFamily="34" charset="0"/>
          </a:endParaRPr>
        </a:p>
      </dsp:txBody>
      <dsp:txXfrm>
        <a:off x="5830605" y="990598"/>
        <a:ext cx="2344412" cy="712588"/>
      </dsp:txXfrm>
    </dsp:sp>
    <dsp:sp modelId="{29859B7C-CBBB-43DC-A5BA-2A9A92E488FD}">
      <dsp:nvSpPr>
        <dsp:cNvPr id="0" name=""/>
        <dsp:cNvSpPr/>
      </dsp:nvSpPr>
      <dsp:spPr>
        <a:xfrm>
          <a:off x="4262508" y="1981198"/>
          <a:ext cx="2355526" cy="881650"/>
        </a:xfrm>
        <a:prstGeom prst="roundRect">
          <a:avLst>
            <a:gd name="adj" fmla="val 1667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2">
                  <a:lumMod val="75000"/>
                </a:schemeClr>
              </a:solidFill>
            </a:rPr>
            <a:t>Petite organisation</a:t>
          </a:r>
        </a:p>
        <a:p>
          <a:pPr lvl="0" algn="ctr" defTabSz="889000">
            <a:lnSpc>
              <a:spcPct val="90000"/>
            </a:lnSpc>
            <a:spcBef>
              <a:spcPct val="0"/>
            </a:spcBef>
            <a:spcAft>
              <a:spcPct val="35000"/>
            </a:spcAft>
          </a:pPr>
          <a:r>
            <a:rPr lang="fr-FR" sz="2000" b="1" kern="1200" dirty="0" smtClean="0">
              <a:solidFill>
                <a:schemeClr val="tx2">
                  <a:lumMod val="75000"/>
                </a:schemeClr>
              </a:solidFill>
            </a:rPr>
            <a:t>(C)</a:t>
          </a:r>
          <a:endParaRPr lang="fr-FR" sz="2000" b="1" kern="1200" dirty="0">
            <a:solidFill>
              <a:schemeClr val="tx2">
                <a:lumMod val="75000"/>
              </a:schemeClr>
            </a:solidFill>
          </a:endParaRPr>
        </a:p>
      </dsp:txBody>
      <dsp:txXfrm>
        <a:off x="4305554" y="2024244"/>
        <a:ext cx="2269434" cy="795558"/>
      </dsp:txXfrm>
    </dsp:sp>
    <dsp:sp modelId="{B2FABCEF-5CAB-4879-9B44-2D3881999F75}">
      <dsp:nvSpPr>
        <dsp:cNvPr id="0" name=""/>
        <dsp:cNvSpPr/>
      </dsp:nvSpPr>
      <dsp:spPr>
        <a:xfrm>
          <a:off x="6612256" y="2133598"/>
          <a:ext cx="2074543" cy="712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smtClean="0">
              <a:latin typeface="Arial Rounded MT Bold" panose="020F0704030504030204" pitchFamily="34" charset="0"/>
            </a:rPr>
            <a:t>Entre 1 et 20 employés</a:t>
          </a:r>
          <a:endParaRPr lang="fr-FR" sz="2400" kern="1200" dirty="0">
            <a:latin typeface="Arial Rounded MT Bold" panose="020F0704030504030204" pitchFamily="34" charset="0"/>
          </a:endParaRPr>
        </a:p>
      </dsp:txBody>
      <dsp:txXfrm>
        <a:off x="6612256" y="2133598"/>
        <a:ext cx="2074543" cy="7125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222AE-A344-4A9D-848A-93DE8533DF89}">
      <dsp:nvSpPr>
        <dsp:cNvPr id="0" name=""/>
        <dsp:cNvSpPr/>
      </dsp:nvSpPr>
      <dsp:spPr>
        <a:xfrm>
          <a:off x="-180608" y="0"/>
          <a:ext cx="5542816" cy="4972251"/>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100000"/>
            </a:lnSpc>
            <a:spcBef>
              <a:spcPct val="0"/>
            </a:spcBef>
            <a:spcAft>
              <a:spcPct val="35000"/>
            </a:spcAft>
          </a:pPr>
          <a:r>
            <a:rPr lang="fr-FR" sz="1600" b="1" kern="1200" dirty="0" smtClean="0">
              <a:solidFill>
                <a:schemeClr val="tx1"/>
              </a:solidFill>
            </a:rPr>
            <a:t>Niveau 4</a:t>
          </a:r>
        </a:p>
        <a:p>
          <a:pPr lvl="0" algn="ctr" defTabSz="711200">
            <a:lnSpc>
              <a:spcPct val="100000"/>
            </a:lnSpc>
            <a:spcBef>
              <a:spcPct val="0"/>
            </a:spcBef>
            <a:spcAft>
              <a:spcPct val="35000"/>
            </a:spcAft>
          </a:pPr>
          <a:r>
            <a:rPr lang="fr-FR" sz="1600" b="1" kern="1200" dirty="0" smtClean="0">
              <a:solidFill>
                <a:schemeClr val="tx1"/>
              </a:solidFill>
            </a:rPr>
            <a:t>+13 critères</a:t>
          </a:r>
          <a:endParaRPr lang="fr-FR" sz="1600" b="1" kern="1200" dirty="0">
            <a:solidFill>
              <a:schemeClr val="tx1"/>
            </a:solidFill>
          </a:endParaRPr>
        </a:p>
      </dsp:txBody>
      <dsp:txXfrm>
        <a:off x="1815914" y="248612"/>
        <a:ext cx="1549771" cy="745837"/>
      </dsp:txXfrm>
    </dsp:sp>
    <dsp:sp modelId="{F5E546FF-F53F-4D41-B368-9A02C0C4591F}">
      <dsp:nvSpPr>
        <dsp:cNvPr id="0" name=""/>
        <dsp:cNvSpPr/>
      </dsp:nvSpPr>
      <dsp:spPr>
        <a:xfrm>
          <a:off x="601899" y="1046738"/>
          <a:ext cx="3977800" cy="3873224"/>
        </a:xfrm>
        <a:prstGeom prst="ellipse">
          <a:avLst/>
        </a:prstGeom>
        <a:solidFill>
          <a:srgbClr val="AC72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bg1"/>
              </a:solidFill>
            </a:rPr>
            <a:t>Niveau 3 </a:t>
          </a:r>
        </a:p>
        <a:p>
          <a:pPr lvl="0" algn="ctr" defTabSz="711200">
            <a:lnSpc>
              <a:spcPct val="90000"/>
            </a:lnSpc>
            <a:spcBef>
              <a:spcPct val="0"/>
            </a:spcBef>
            <a:spcAft>
              <a:spcPct val="35000"/>
            </a:spcAft>
          </a:pPr>
          <a:r>
            <a:rPr lang="fr-FR" sz="1600" b="1" kern="1200" dirty="0" smtClean="0">
              <a:solidFill>
                <a:schemeClr val="bg1"/>
              </a:solidFill>
            </a:rPr>
            <a:t>+9 critères</a:t>
          </a:r>
          <a:endParaRPr lang="fr-FR" sz="1600" b="1" kern="1200" dirty="0">
            <a:solidFill>
              <a:schemeClr val="bg1"/>
            </a:solidFill>
          </a:endParaRPr>
        </a:p>
      </dsp:txBody>
      <dsp:txXfrm>
        <a:off x="1895679" y="1279131"/>
        <a:ext cx="1390241" cy="697180"/>
      </dsp:txXfrm>
    </dsp:sp>
    <dsp:sp modelId="{244FBB00-FDE0-475E-88AE-9CA9AB1E507A}">
      <dsp:nvSpPr>
        <dsp:cNvPr id="0" name=""/>
        <dsp:cNvSpPr/>
      </dsp:nvSpPr>
      <dsp:spPr>
        <a:xfrm>
          <a:off x="1099124" y="1988900"/>
          <a:ext cx="2983350" cy="29833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bg1"/>
              </a:solidFill>
            </a:rPr>
            <a:t>Niveau 2 </a:t>
          </a:r>
        </a:p>
        <a:p>
          <a:pPr lvl="0" algn="ctr" defTabSz="711200">
            <a:lnSpc>
              <a:spcPct val="90000"/>
            </a:lnSpc>
            <a:spcBef>
              <a:spcPct val="0"/>
            </a:spcBef>
            <a:spcAft>
              <a:spcPct val="35000"/>
            </a:spcAft>
          </a:pPr>
          <a:r>
            <a:rPr lang="fr-FR" sz="1600" b="1" kern="1200" dirty="0" smtClean="0">
              <a:solidFill>
                <a:schemeClr val="bg1"/>
              </a:solidFill>
            </a:rPr>
            <a:t>+ 9 critères</a:t>
          </a:r>
          <a:endParaRPr lang="fr-FR" sz="1600" b="1" kern="1200" dirty="0">
            <a:solidFill>
              <a:schemeClr val="bg1"/>
            </a:solidFill>
          </a:endParaRPr>
        </a:p>
      </dsp:txBody>
      <dsp:txXfrm>
        <a:off x="1895679" y="2212651"/>
        <a:ext cx="1390241" cy="671253"/>
      </dsp:txXfrm>
    </dsp:sp>
    <dsp:sp modelId="{94A951D0-6C46-4C86-828B-78F94E85B24F}">
      <dsp:nvSpPr>
        <dsp:cNvPr id="0" name=""/>
        <dsp:cNvSpPr/>
      </dsp:nvSpPr>
      <dsp:spPr>
        <a:xfrm>
          <a:off x="1596349" y="2983350"/>
          <a:ext cx="1988900" cy="1988900"/>
        </a:xfrm>
        <a:prstGeom prst="ellipse">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100000"/>
            </a:lnSpc>
            <a:spcBef>
              <a:spcPct val="0"/>
            </a:spcBef>
            <a:spcAft>
              <a:spcPct val="35000"/>
            </a:spcAft>
          </a:pPr>
          <a:r>
            <a:rPr lang="fr-FR" sz="1600" b="1" kern="1200" dirty="0" smtClean="0">
              <a:solidFill>
                <a:schemeClr val="bg1"/>
              </a:solidFill>
            </a:rPr>
            <a:t>Niveau 1</a:t>
          </a:r>
        </a:p>
      </dsp:txBody>
      <dsp:txXfrm>
        <a:off x="1887617" y="3480575"/>
        <a:ext cx="1406364" cy="9944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B1F98-FE73-4270-8112-ABD3B385275E}">
      <dsp:nvSpPr>
        <dsp:cNvPr id="0" name=""/>
        <dsp:cNvSpPr/>
      </dsp:nvSpPr>
      <dsp:spPr>
        <a:xfrm rot="5400000">
          <a:off x="331378" y="2314420"/>
          <a:ext cx="926222" cy="1541213"/>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7792E4-4961-4203-9E31-42561CEEAB12}">
      <dsp:nvSpPr>
        <dsp:cNvPr id="0" name=""/>
        <dsp:cNvSpPr/>
      </dsp:nvSpPr>
      <dsp:spPr>
        <a:xfrm>
          <a:off x="184397" y="2757196"/>
          <a:ext cx="1391416" cy="366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r-FR" sz="1800" b="1" kern="1200" dirty="0" smtClean="0"/>
            <a:t>Niveau 1</a:t>
          </a:r>
        </a:p>
        <a:p>
          <a:pPr lvl="0" algn="l" defTabSz="800100">
            <a:lnSpc>
              <a:spcPct val="90000"/>
            </a:lnSpc>
            <a:spcBef>
              <a:spcPct val="0"/>
            </a:spcBef>
            <a:spcAft>
              <a:spcPct val="35000"/>
            </a:spcAft>
          </a:pPr>
          <a:r>
            <a:rPr lang="fr-FR" sz="1600" kern="1200" dirty="0" smtClean="0"/>
            <a:t>9 critères</a:t>
          </a:r>
        </a:p>
        <a:p>
          <a:pPr lvl="0" algn="l" defTabSz="800100">
            <a:lnSpc>
              <a:spcPct val="90000"/>
            </a:lnSpc>
            <a:spcBef>
              <a:spcPct val="0"/>
            </a:spcBef>
            <a:spcAft>
              <a:spcPct val="35000"/>
            </a:spcAft>
          </a:pPr>
          <a:r>
            <a:rPr lang="fr-FR" sz="1600" kern="1200" dirty="0" smtClean="0">
              <a:solidFill>
                <a:schemeClr val="accent2">
                  <a:lumMod val="50000"/>
                </a:schemeClr>
              </a:solidFill>
            </a:rPr>
            <a:t>Prix bronze</a:t>
          </a:r>
          <a:endParaRPr lang="fr-FR" sz="1600" kern="1200" dirty="0">
            <a:solidFill>
              <a:schemeClr val="accent2">
                <a:lumMod val="50000"/>
              </a:schemeClr>
            </a:solidFill>
          </a:endParaRPr>
        </a:p>
      </dsp:txBody>
      <dsp:txXfrm>
        <a:off x="184397" y="2757196"/>
        <a:ext cx="1391416" cy="366641"/>
      </dsp:txXfrm>
    </dsp:sp>
    <dsp:sp modelId="{695796F5-465E-4F8B-AC04-13665910E12D}">
      <dsp:nvSpPr>
        <dsp:cNvPr id="0" name=""/>
        <dsp:cNvSpPr/>
      </dsp:nvSpPr>
      <dsp:spPr>
        <a:xfrm>
          <a:off x="1282350" y="2034410"/>
          <a:ext cx="262531" cy="26253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5D2AFB-C8C4-49FB-852D-7F4AB55904D6}">
      <dsp:nvSpPr>
        <dsp:cNvPr id="0" name=""/>
        <dsp:cNvSpPr/>
      </dsp:nvSpPr>
      <dsp:spPr>
        <a:xfrm rot="5400000">
          <a:off x="1988815" y="1629216"/>
          <a:ext cx="926222" cy="1541213"/>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D8AF3B-DD5D-498F-850E-3CDD08D8A493}">
      <dsp:nvSpPr>
        <dsp:cNvPr id="0" name=""/>
        <dsp:cNvSpPr/>
      </dsp:nvSpPr>
      <dsp:spPr>
        <a:xfrm>
          <a:off x="1821447" y="2006773"/>
          <a:ext cx="1391416" cy="1219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r-FR" sz="1800" b="1" kern="1200" dirty="0" smtClean="0"/>
            <a:t>Niveau 2</a:t>
          </a:r>
        </a:p>
        <a:p>
          <a:pPr lvl="0" algn="l" defTabSz="800100">
            <a:lnSpc>
              <a:spcPct val="90000"/>
            </a:lnSpc>
            <a:spcBef>
              <a:spcPct val="0"/>
            </a:spcBef>
            <a:spcAft>
              <a:spcPct val="35000"/>
            </a:spcAft>
          </a:pPr>
          <a:r>
            <a:rPr lang="fr-FR" sz="1600" b="0" kern="1200" dirty="0" smtClean="0"/>
            <a:t>18 critères</a:t>
          </a:r>
        </a:p>
        <a:p>
          <a:pPr lvl="0" algn="l" defTabSz="800100">
            <a:lnSpc>
              <a:spcPct val="90000"/>
            </a:lnSpc>
            <a:spcBef>
              <a:spcPct val="0"/>
            </a:spcBef>
            <a:spcAft>
              <a:spcPct val="35000"/>
            </a:spcAft>
          </a:pPr>
          <a:r>
            <a:rPr lang="fr-FR" sz="1600" b="0" kern="1200" dirty="0" smtClean="0">
              <a:solidFill>
                <a:schemeClr val="accent1">
                  <a:lumMod val="50000"/>
                </a:schemeClr>
              </a:solidFill>
            </a:rPr>
            <a:t>Prix Argent  </a:t>
          </a:r>
          <a:endParaRPr lang="fr-FR" sz="1600" b="0" kern="1200" dirty="0">
            <a:solidFill>
              <a:schemeClr val="accent1">
                <a:lumMod val="50000"/>
              </a:schemeClr>
            </a:solidFill>
          </a:endParaRPr>
        </a:p>
      </dsp:txBody>
      <dsp:txXfrm>
        <a:off x="1821447" y="2006773"/>
        <a:ext cx="1391416" cy="1219657"/>
      </dsp:txXfrm>
    </dsp:sp>
    <dsp:sp modelId="{A11C5255-8B36-4216-8F6F-41173C8435AF}">
      <dsp:nvSpPr>
        <dsp:cNvPr id="0" name=""/>
        <dsp:cNvSpPr/>
      </dsp:nvSpPr>
      <dsp:spPr>
        <a:xfrm>
          <a:off x="3071582" y="1520521"/>
          <a:ext cx="262531" cy="26253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F7C300-5109-4294-BDA3-CF96BD816D58}">
      <dsp:nvSpPr>
        <dsp:cNvPr id="0" name=""/>
        <dsp:cNvSpPr/>
      </dsp:nvSpPr>
      <dsp:spPr>
        <a:xfrm rot="5400000">
          <a:off x="3740374" y="1138787"/>
          <a:ext cx="926222" cy="1541213"/>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4642F5-841F-4387-9C57-6DB4347A556F}">
      <dsp:nvSpPr>
        <dsp:cNvPr id="0" name=""/>
        <dsp:cNvSpPr/>
      </dsp:nvSpPr>
      <dsp:spPr>
        <a:xfrm>
          <a:off x="3572997" y="1586408"/>
          <a:ext cx="1391416" cy="1219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r-FR" sz="1800" b="1" kern="1200" dirty="0" smtClean="0"/>
            <a:t>Niveau 3</a:t>
          </a:r>
        </a:p>
        <a:p>
          <a:pPr lvl="0" algn="l" defTabSz="800100">
            <a:lnSpc>
              <a:spcPct val="90000"/>
            </a:lnSpc>
            <a:spcBef>
              <a:spcPct val="0"/>
            </a:spcBef>
            <a:spcAft>
              <a:spcPct val="35000"/>
            </a:spcAft>
          </a:pPr>
          <a:r>
            <a:rPr lang="fr-FR" sz="1600" kern="1200" dirty="0" smtClean="0"/>
            <a:t>27 critères</a:t>
          </a:r>
        </a:p>
        <a:p>
          <a:pPr lvl="0" algn="l" defTabSz="800100">
            <a:lnSpc>
              <a:spcPct val="90000"/>
            </a:lnSpc>
            <a:spcBef>
              <a:spcPct val="0"/>
            </a:spcBef>
            <a:spcAft>
              <a:spcPct val="35000"/>
            </a:spcAft>
          </a:pPr>
          <a:r>
            <a:rPr lang="fr-FR" sz="1600" kern="1200" dirty="0" smtClean="0">
              <a:solidFill>
                <a:schemeClr val="accent4">
                  <a:lumMod val="75000"/>
                </a:schemeClr>
              </a:solidFill>
            </a:rPr>
            <a:t>Prix or</a:t>
          </a:r>
          <a:endParaRPr lang="fr-FR" sz="1600" kern="1200" dirty="0">
            <a:solidFill>
              <a:schemeClr val="accent4">
                <a:lumMod val="75000"/>
              </a:schemeClr>
            </a:solidFill>
          </a:endParaRPr>
        </a:p>
      </dsp:txBody>
      <dsp:txXfrm>
        <a:off x="3572997" y="1586408"/>
        <a:ext cx="1391416" cy="1219657"/>
      </dsp:txXfrm>
    </dsp:sp>
    <dsp:sp modelId="{B7BB5BF8-7C28-43E9-8308-5D43CF7C4548}">
      <dsp:nvSpPr>
        <dsp:cNvPr id="0" name=""/>
        <dsp:cNvSpPr/>
      </dsp:nvSpPr>
      <dsp:spPr>
        <a:xfrm>
          <a:off x="4764049" y="1025909"/>
          <a:ext cx="262531" cy="26253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84EC3F-04C1-424A-9E3C-E0CD2F3B81E4}">
      <dsp:nvSpPr>
        <dsp:cNvPr id="0" name=""/>
        <dsp:cNvSpPr/>
      </dsp:nvSpPr>
      <dsp:spPr>
        <a:xfrm rot="5400000">
          <a:off x="5421854" y="648349"/>
          <a:ext cx="926222" cy="1541213"/>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5B630F-4C7B-4069-B209-9FFD077DA13D}">
      <dsp:nvSpPr>
        <dsp:cNvPr id="0" name=""/>
        <dsp:cNvSpPr/>
      </dsp:nvSpPr>
      <dsp:spPr>
        <a:xfrm>
          <a:off x="5254475" y="1041955"/>
          <a:ext cx="1391416" cy="1219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r-FR" sz="1800" b="1" kern="1200" dirty="0" smtClean="0"/>
            <a:t>Niveau 4</a:t>
          </a:r>
        </a:p>
        <a:p>
          <a:pPr lvl="0" algn="l" defTabSz="800100">
            <a:lnSpc>
              <a:spcPct val="90000"/>
            </a:lnSpc>
            <a:spcBef>
              <a:spcPct val="0"/>
            </a:spcBef>
            <a:spcAft>
              <a:spcPct val="35000"/>
            </a:spcAft>
          </a:pPr>
          <a:r>
            <a:rPr lang="fr-FR" sz="1600" b="0" kern="1200" dirty="0" smtClean="0"/>
            <a:t>40 critères</a:t>
          </a:r>
        </a:p>
        <a:p>
          <a:pPr lvl="0" algn="l" defTabSz="800100">
            <a:lnSpc>
              <a:spcPct val="90000"/>
            </a:lnSpc>
            <a:spcBef>
              <a:spcPct val="0"/>
            </a:spcBef>
            <a:spcAft>
              <a:spcPct val="35000"/>
            </a:spcAft>
          </a:pPr>
          <a:r>
            <a:rPr lang="fr-FR" sz="1600" b="0" kern="1200" dirty="0" smtClean="0">
              <a:solidFill>
                <a:srgbClr val="002060"/>
              </a:solidFill>
            </a:rPr>
            <a:t>Prix diamant </a:t>
          </a:r>
          <a:endParaRPr lang="fr-FR" sz="1600" b="0" kern="1200" dirty="0">
            <a:solidFill>
              <a:srgbClr val="002060"/>
            </a:solidFill>
          </a:endParaRPr>
        </a:p>
      </dsp:txBody>
      <dsp:txXfrm>
        <a:off x="5254475" y="1041955"/>
        <a:ext cx="1391416" cy="12196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92E4D-419F-4A36-8FD7-DAC5DFE50EEA}">
      <dsp:nvSpPr>
        <dsp:cNvPr id="0" name=""/>
        <dsp:cNvSpPr/>
      </dsp:nvSpPr>
      <dsp:spPr>
        <a:xfrm rot="5400000">
          <a:off x="-197450" y="257566"/>
          <a:ext cx="1316338" cy="92143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fr-FR" sz="2700" kern="1200" dirty="0" smtClean="0">
              <a:latin typeface="Arial Rounded MT Bold" panose="020F0704030504030204" pitchFamily="34" charset="0"/>
              <a:cs typeface="Arial" panose="020B0604020202020204" pitchFamily="34" charset="0"/>
            </a:rPr>
            <a:t>1</a:t>
          </a:r>
          <a:endParaRPr lang="fr-FR" sz="2700" kern="1200" dirty="0">
            <a:latin typeface="Arial Rounded MT Bold" panose="020F0704030504030204" pitchFamily="34" charset="0"/>
            <a:cs typeface="Arial" panose="020B0604020202020204" pitchFamily="34" charset="0"/>
          </a:endParaRPr>
        </a:p>
      </dsp:txBody>
      <dsp:txXfrm rot="-5400000">
        <a:off x="1" y="520833"/>
        <a:ext cx="921436" cy="394902"/>
      </dsp:txXfrm>
    </dsp:sp>
    <dsp:sp modelId="{8318046F-662E-45BF-8355-D878D134B1E2}">
      <dsp:nvSpPr>
        <dsp:cNvPr id="0" name=""/>
        <dsp:cNvSpPr/>
      </dsp:nvSpPr>
      <dsp:spPr>
        <a:xfrm rot="5400000">
          <a:off x="3372796" y="-2442255"/>
          <a:ext cx="957643" cy="586036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b="0" kern="1200" dirty="0" smtClean="0">
              <a:latin typeface="Arial Rounded MT Bold" panose="020F0704030504030204" pitchFamily="34" charset="0"/>
              <a:cs typeface="Arial" panose="020B0604020202020204" pitchFamily="34" charset="0"/>
            </a:rPr>
            <a:t>ENTREPRISES</a:t>
          </a:r>
          <a:endParaRPr lang="fr-FR" sz="1800" b="0" kern="1200" dirty="0">
            <a:latin typeface="Arial Rounded MT Bold" panose="020F070403050403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fr-FR" sz="1800" b="0" kern="1200" dirty="0" smtClean="0">
              <a:latin typeface="Arial Rounded MT Bold" panose="020F0704030504030204" pitchFamily="34" charset="0"/>
              <a:cs typeface="Arial" panose="020B0604020202020204" pitchFamily="34" charset="0"/>
            </a:rPr>
            <a:t>Prépare son dossier de candidature et le transmet au ST du PNQ</a:t>
          </a:r>
          <a:endParaRPr lang="fr-FR" sz="1800" b="0" kern="1200" dirty="0">
            <a:latin typeface="Arial Rounded MT Bold" panose="020F0704030504030204" pitchFamily="34" charset="0"/>
            <a:cs typeface="Arial" panose="020B0604020202020204" pitchFamily="34" charset="0"/>
          </a:endParaRPr>
        </a:p>
      </dsp:txBody>
      <dsp:txXfrm rot="-5400000">
        <a:off x="921436" y="55853"/>
        <a:ext cx="5813615" cy="864147"/>
      </dsp:txXfrm>
    </dsp:sp>
    <dsp:sp modelId="{78849027-64CA-4F78-AB33-1C676C840E21}">
      <dsp:nvSpPr>
        <dsp:cNvPr id="0" name=""/>
        <dsp:cNvSpPr/>
      </dsp:nvSpPr>
      <dsp:spPr>
        <a:xfrm rot="5400000">
          <a:off x="-197450" y="1562571"/>
          <a:ext cx="1316338" cy="92143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fr-FR" sz="2700" kern="1200" dirty="0" smtClean="0">
              <a:latin typeface="Arial Rounded MT Bold" panose="020F0704030504030204" pitchFamily="34" charset="0"/>
              <a:cs typeface="Arial" panose="020B0604020202020204" pitchFamily="34" charset="0"/>
            </a:rPr>
            <a:t>2</a:t>
          </a:r>
          <a:endParaRPr lang="fr-FR" sz="2700" kern="1200" dirty="0">
            <a:latin typeface="Arial Rounded MT Bold" panose="020F0704030504030204" pitchFamily="34" charset="0"/>
            <a:cs typeface="Arial" panose="020B0604020202020204" pitchFamily="34" charset="0"/>
          </a:endParaRPr>
        </a:p>
      </dsp:txBody>
      <dsp:txXfrm rot="-5400000">
        <a:off x="1" y="1825838"/>
        <a:ext cx="921436" cy="394902"/>
      </dsp:txXfrm>
    </dsp:sp>
    <dsp:sp modelId="{C4B24961-9696-4BD2-97FB-16B8DC6D11F5}">
      <dsp:nvSpPr>
        <dsp:cNvPr id="0" name=""/>
        <dsp:cNvSpPr/>
      </dsp:nvSpPr>
      <dsp:spPr>
        <a:xfrm rot="5400000">
          <a:off x="3261634" y="-1137251"/>
          <a:ext cx="1179968" cy="586036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dirty="0" smtClean="0">
              <a:latin typeface="Arial Rounded MT Bold" panose="020F0704030504030204" pitchFamily="34" charset="0"/>
              <a:cs typeface="Arial" panose="020B0604020202020204" pitchFamily="34" charset="0"/>
            </a:rPr>
            <a:t>SECRETARIAT TECHNIQUE au niveau national</a:t>
          </a:r>
          <a:endParaRPr lang="fr-FR" sz="1800" kern="1200" dirty="0">
            <a:latin typeface="Arial Rounded MT Bold" panose="020F070403050403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fr-FR" sz="1800" kern="1200" dirty="0" smtClean="0">
              <a:latin typeface="Arial Rounded MT Bold" panose="020F0704030504030204" pitchFamily="34" charset="0"/>
              <a:cs typeface="Arial" panose="020B0604020202020204" pitchFamily="34" charset="0"/>
            </a:rPr>
            <a:t>Reçoit les dossiers, les vérifie, les transmet au Jury</a:t>
          </a:r>
          <a:endParaRPr lang="fr-FR" sz="1800" kern="1200" dirty="0">
            <a:latin typeface="Arial Rounded MT Bold" panose="020F0704030504030204" pitchFamily="34" charset="0"/>
            <a:cs typeface="Arial" panose="020B0604020202020204" pitchFamily="34" charset="0"/>
          </a:endParaRPr>
        </a:p>
      </dsp:txBody>
      <dsp:txXfrm rot="-5400000">
        <a:off x="921437" y="1260547"/>
        <a:ext cx="5802762" cy="1064766"/>
      </dsp:txXfrm>
    </dsp:sp>
    <dsp:sp modelId="{7A120471-1A39-401C-8C4F-2C01569A59A3}">
      <dsp:nvSpPr>
        <dsp:cNvPr id="0" name=""/>
        <dsp:cNvSpPr/>
      </dsp:nvSpPr>
      <dsp:spPr>
        <a:xfrm rot="5400000">
          <a:off x="-197450" y="2936008"/>
          <a:ext cx="1316338" cy="92143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fr-FR" sz="2700" kern="1200" dirty="0" smtClean="0">
              <a:latin typeface="Arial Rounded MT Bold" panose="020F0704030504030204" pitchFamily="34" charset="0"/>
              <a:cs typeface="Arial" panose="020B0604020202020204" pitchFamily="34" charset="0"/>
            </a:rPr>
            <a:t>3</a:t>
          </a:r>
          <a:endParaRPr lang="fr-FR" sz="2700" kern="1200" dirty="0">
            <a:latin typeface="Arial Rounded MT Bold" panose="020F0704030504030204" pitchFamily="34" charset="0"/>
            <a:cs typeface="Arial" panose="020B0604020202020204" pitchFamily="34" charset="0"/>
          </a:endParaRPr>
        </a:p>
      </dsp:txBody>
      <dsp:txXfrm rot="-5400000">
        <a:off x="1" y="3199275"/>
        <a:ext cx="921436" cy="394902"/>
      </dsp:txXfrm>
    </dsp:sp>
    <dsp:sp modelId="{3A209BEE-A846-4709-B4E7-FE63EE2114CF}">
      <dsp:nvSpPr>
        <dsp:cNvPr id="0" name=""/>
        <dsp:cNvSpPr/>
      </dsp:nvSpPr>
      <dsp:spPr>
        <a:xfrm rot="5400000">
          <a:off x="3193201" y="236186"/>
          <a:ext cx="1316833" cy="586036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dirty="0" smtClean="0">
              <a:latin typeface="Arial Rounded MT Bold" panose="020F0704030504030204" pitchFamily="34" charset="0"/>
              <a:cs typeface="Arial" panose="020B0604020202020204" pitchFamily="34" charset="0"/>
            </a:rPr>
            <a:t>JURY au niveau national</a:t>
          </a:r>
          <a:endParaRPr lang="fr-FR" sz="1800" kern="1200" dirty="0">
            <a:latin typeface="Arial Rounded MT Bold" panose="020F070403050403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fr-FR" sz="1800" kern="1200" dirty="0" smtClean="0">
              <a:latin typeface="Arial Rounded MT Bold" panose="020F0704030504030204" pitchFamily="34" charset="0"/>
              <a:cs typeface="Arial" panose="020B0604020202020204" pitchFamily="34" charset="0"/>
            </a:rPr>
            <a:t>Enregistre le dossier, établie la liste des entreprise à auditer, déploie les auditeurs</a:t>
          </a:r>
          <a:endParaRPr lang="fr-FR" sz="1800" kern="1200" dirty="0">
            <a:latin typeface="Arial Rounded MT Bold" panose="020F070403050403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fr-FR" sz="1800" kern="1200" dirty="0" smtClean="0">
              <a:latin typeface="Arial Rounded MT Bold" panose="020F0704030504030204" pitchFamily="34" charset="0"/>
              <a:cs typeface="Arial" panose="020B0604020202020204" pitchFamily="34" charset="0"/>
            </a:rPr>
            <a:t>Etc. </a:t>
          </a:r>
          <a:endParaRPr lang="fr-FR" sz="1800" kern="1200" dirty="0">
            <a:latin typeface="Arial Rounded MT Bold" panose="020F0704030504030204" pitchFamily="34" charset="0"/>
            <a:cs typeface="Arial" panose="020B0604020202020204" pitchFamily="34" charset="0"/>
          </a:endParaRPr>
        </a:p>
      </dsp:txBody>
      <dsp:txXfrm rot="-5400000">
        <a:off x="921436" y="2572233"/>
        <a:ext cx="5796081" cy="1188269"/>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173059" name="Rectangle 3"/>
          <p:cNvSpPr>
            <a:spLocks noGrp="1" noChangeArrowheads="1"/>
          </p:cNvSpPr>
          <p:nvPr>
            <p:ph type="dt" sz="quarter" idx="1"/>
          </p:nvPr>
        </p:nvSpPr>
        <p:spPr bwMode="auto">
          <a:xfrm>
            <a:off x="384810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87077E46-5180-4983-90D7-F3106AF30B50}" type="datetimeFigureOut">
              <a:rPr lang="en-US"/>
              <a:pPr>
                <a:defRPr/>
              </a:pPr>
              <a:t>3/16/2017</a:t>
            </a:fld>
            <a:endParaRPr lang="en-US"/>
          </a:p>
        </p:txBody>
      </p:sp>
      <p:sp>
        <p:nvSpPr>
          <p:cNvPr id="173060" name="Rectangle 4"/>
          <p:cNvSpPr>
            <a:spLocks noGrp="1" noChangeArrowheads="1"/>
          </p:cNvSpPr>
          <p:nvPr>
            <p:ph type="ftr" sz="quarter" idx="2"/>
          </p:nvPr>
        </p:nvSpPr>
        <p:spPr bwMode="auto">
          <a:xfrm>
            <a:off x="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173061" name="Rectangle 5"/>
          <p:cNvSpPr>
            <a:spLocks noGrp="1" noChangeArrowheads="1"/>
          </p:cNvSpPr>
          <p:nvPr>
            <p:ph type="sldNum" sz="quarter" idx="3"/>
          </p:nvPr>
        </p:nvSpPr>
        <p:spPr bwMode="auto">
          <a:xfrm>
            <a:off x="384810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2573F05-D819-463A-8213-A6944E0DB75E}" type="slidenum">
              <a:rPr lang="en-US" altLang="fr-FR"/>
              <a:pPr>
                <a:defRPr/>
              </a:pPr>
              <a:t>‹N°›</a:t>
            </a:fld>
            <a:endParaRPr lang="en-US" altLang="fr-FR"/>
          </a:p>
        </p:txBody>
      </p:sp>
    </p:spTree>
    <p:extLst>
      <p:ext uri="{BB962C8B-B14F-4D97-AF65-F5344CB8AC3E}">
        <p14:creationId xmlns:p14="http://schemas.microsoft.com/office/powerpoint/2010/main" val="3312630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fr-FR"/>
          </a:p>
        </p:txBody>
      </p:sp>
      <p:sp>
        <p:nvSpPr>
          <p:cNvPr id="3" name="Date Placeholder 2"/>
          <p:cNvSpPr>
            <a:spLocks noGrp="1"/>
          </p:cNvSpPr>
          <p:nvPr>
            <p:ph type="dt" idx="1"/>
          </p:nvPr>
        </p:nvSpPr>
        <p:spPr>
          <a:xfrm>
            <a:off x="3848100" y="0"/>
            <a:ext cx="2944813" cy="496888"/>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8498858F-0854-4954-8DE1-9AF3CE101A37}" type="datetimeFigureOut">
              <a:rPr lang="fr-FR"/>
              <a:pPr>
                <a:defRPr/>
              </a:pPr>
              <a:t>16/03/2017</a:t>
            </a:fld>
            <a:endParaRPr lang="fr-FR"/>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Notes Placeholder 4"/>
          <p:cNvSpPr>
            <a:spLocks noGrp="1"/>
          </p:cNvSpPr>
          <p:nvPr>
            <p:ph type="body" sz="quarter" idx="3"/>
          </p:nvPr>
        </p:nvSpPr>
        <p:spPr>
          <a:xfrm>
            <a:off x="679450" y="4718050"/>
            <a:ext cx="5435600" cy="446881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FR" noProof="0" smtClean="0"/>
          </a:p>
        </p:txBody>
      </p:sp>
      <p:sp>
        <p:nvSpPr>
          <p:cNvPr id="6" name="Footer Placeholder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fr-FR"/>
          </a:p>
        </p:txBody>
      </p:sp>
      <p:sp>
        <p:nvSpPr>
          <p:cNvPr id="7" name="Slide Number Placeholder 6"/>
          <p:cNvSpPr>
            <a:spLocks noGrp="1"/>
          </p:cNvSpPr>
          <p:nvPr>
            <p:ph type="sldNum" sz="quarter" idx="5"/>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ACC855B-B5E3-402F-9D0A-FAD68612566E}" type="slidenum">
              <a:rPr lang="fr-FR" altLang="fr-FR"/>
              <a:pPr>
                <a:defRPr/>
              </a:pPr>
              <a:t>‹N°›</a:t>
            </a:fld>
            <a:endParaRPr lang="fr-FR" altLang="fr-FR"/>
          </a:p>
        </p:txBody>
      </p:sp>
    </p:spTree>
    <p:extLst>
      <p:ext uri="{BB962C8B-B14F-4D97-AF65-F5344CB8AC3E}">
        <p14:creationId xmlns:p14="http://schemas.microsoft.com/office/powerpoint/2010/main" val="39753297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AD1CDEF5-EACD-4282-8E54-4BC4DF9348FF}" type="slidenum">
              <a:rPr lang="fr-FR" altLang="fr-FR" sz="1200" smtClean="0"/>
              <a:pPr/>
              <a:t>1</a:t>
            </a:fld>
            <a:endParaRPr lang="fr-FR" altLang="fr-FR" sz="1200" smtClean="0"/>
          </a:p>
        </p:txBody>
      </p:sp>
    </p:spTree>
    <p:extLst>
      <p:ext uri="{BB962C8B-B14F-4D97-AF65-F5344CB8AC3E}">
        <p14:creationId xmlns:p14="http://schemas.microsoft.com/office/powerpoint/2010/main" val="977081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ACC855B-B5E3-402F-9D0A-FAD68612566E}" type="slidenum">
              <a:rPr lang="fr-FR" altLang="fr-FR" smtClean="0"/>
              <a:pPr>
                <a:defRPr/>
              </a:pPr>
              <a:t>5</a:t>
            </a:fld>
            <a:endParaRPr lang="fr-FR" altLang="fr-FR"/>
          </a:p>
        </p:txBody>
      </p:sp>
    </p:spTree>
    <p:extLst>
      <p:ext uri="{BB962C8B-B14F-4D97-AF65-F5344CB8AC3E}">
        <p14:creationId xmlns:p14="http://schemas.microsoft.com/office/powerpoint/2010/main" val="3024129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4DFA6DD-7923-4B7B-8D95-AB73753588E9}" type="datetimeFigureOut">
              <a:rPr lang="en-US"/>
              <a:pPr>
                <a:defRPr/>
              </a:pPr>
              <a:t>3/16/2017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30F3C2-9F89-4733-82DF-2820DC25E941}" type="slidenum">
              <a:rPr lang="en-US"/>
              <a:pPr>
                <a:defRPr/>
              </a:pPr>
              <a:t>‹N°›</a:t>
            </a:fld>
            <a:endParaRPr lang="en-US"/>
          </a:p>
        </p:txBody>
      </p:sp>
    </p:spTree>
    <p:extLst>
      <p:ext uri="{BB962C8B-B14F-4D97-AF65-F5344CB8AC3E}">
        <p14:creationId xmlns:p14="http://schemas.microsoft.com/office/powerpoint/2010/main" val="772380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9CDC11-EA51-4A1A-891B-74C3F64622A5}" type="datetimeFigureOut">
              <a:rPr lang="en-US"/>
              <a:pPr>
                <a:defRPr/>
              </a:pPr>
              <a:t>3/16/2017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D5EA5A-3EC1-44F7-BC0A-3031F309766E}" type="slidenum">
              <a:rPr lang="en-US"/>
              <a:pPr>
                <a:defRPr/>
              </a:pPr>
              <a:t>‹N°›</a:t>
            </a:fld>
            <a:endParaRPr lang="en-US"/>
          </a:p>
        </p:txBody>
      </p:sp>
    </p:spTree>
    <p:extLst>
      <p:ext uri="{BB962C8B-B14F-4D97-AF65-F5344CB8AC3E}">
        <p14:creationId xmlns:p14="http://schemas.microsoft.com/office/powerpoint/2010/main" val="173687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3BC006-0B52-4B4B-AB82-E76A7713FB84}" type="datetimeFigureOut">
              <a:rPr lang="en-US"/>
              <a:pPr>
                <a:defRPr/>
              </a:pPr>
              <a:t>3/16/2017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A29C13-2321-4DE6-A55D-AAFC51DE17A9}" type="slidenum">
              <a:rPr lang="en-US"/>
              <a:pPr>
                <a:defRPr/>
              </a:pPr>
              <a:t>‹N°›</a:t>
            </a:fld>
            <a:endParaRPr lang="en-US"/>
          </a:p>
        </p:txBody>
      </p:sp>
    </p:spTree>
    <p:extLst>
      <p:ext uri="{BB962C8B-B14F-4D97-AF65-F5344CB8AC3E}">
        <p14:creationId xmlns:p14="http://schemas.microsoft.com/office/powerpoint/2010/main" val="3107901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4B283A-79A8-4760-80EE-B5F6FB50A504}" type="datetimeFigureOut">
              <a:rPr lang="en-US"/>
              <a:pPr>
                <a:defRPr/>
              </a:pPr>
              <a:t>3/16/2017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6F1E49-6608-49FD-B533-30AA4C22283C}" type="slidenum">
              <a:rPr lang="en-US"/>
              <a:pPr>
                <a:defRPr/>
              </a:pPr>
              <a:t>‹N°›</a:t>
            </a:fld>
            <a:endParaRPr lang="en-US"/>
          </a:p>
        </p:txBody>
      </p:sp>
    </p:spTree>
    <p:extLst>
      <p:ext uri="{BB962C8B-B14F-4D97-AF65-F5344CB8AC3E}">
        <p14:creationId xmlns:p14="http://schemas.microsoft.com/office/powerpoint/2010/main" val="2623591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3D275B-9583-480F-81EE-0131BCEA1174}" type="datetimeFigureOut">
              <a:rPr lang="en-US"/>
              <a:pPr>
                <a:defRPr/>
              </a:pPr>
              <a:t>3/16/2017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97D1B0-3625-4E2F-BAFA-FF6D63E6A6FD}" type="slidenum">
              <a:rPr lang="en-US"/>
              <a:pPr>
                <a:defRPr/>
              </a:pPr>
              <a:t>‹N°›</a:t>
            </a:fld>
            <a:endParaRPr lang="en-US"/>
          </a:p>
        </p:txBody>
      </p:sp>
    </p:spTree>
    <p:extLst>
      <p:ext uri="{BB962C8B-B14F-4D97-AF65-F5344CB8AC3E}">
        <p14:creationId xmlns:p14="http://schemas.microsoft.com/office/powerpoint/2010/main" val="1981270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F2EAC82-0F9E-438E-AF55-3C97AE18C2B2}" type="datetimeFigureOut">
              <a:rPr lang="en-US"/>
              <a:pPr>
                <a:defRPr/>
              </a:pPr>
              <a:t>3/16/2017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B75C27-00B1-4EF0-9A0F-472ECEBE218C}" type="slidenum">
              <a:rPr lang="en-US"/>
              <a:pPr>
                <a:defRPr/>
              </a:pPr>
              <a:t>‹N°›</a:t>
            </a:fld>
            <a:endParaRPr lang="en-US"/>
          </a:p>
        </p:txBody>
      </p:sp>
    </p:spTree>
    <p:extLst>
      <p:ext uri="{BB962C8B-B14F-4D97-AF65-F5344CB8AC3E}">
        <p14:creationId xmlns:p14="http://schemas.microsoft.com/office/powerpoint/2010/main" val="2676628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2F9AA0F-C3A8-41EF-A92D-A16932C096B6}" type="datetimeFigureOut">
              <a:rPr lang="en-US"/>
              <a:pPr>
                <a:defRPr/>
              </a:pPr>
              <a:t>3/16/2017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CB44AD-5602-42E6-A358-FC8A14F516BE}" type="slidenum">
              <a:rPr lang="en-US"/>
              <a:pPr>
                <a:defRPr/>
              </a:pPr>
              <a:t>‹N°›</a:t>
            </a:fld>
            <a:endParaRPr lang="en-US"/>
          </a:p>
        </p:txBody>
      </p:sp>
    </p:spTree>
    <p:extLst>
      <p:ext uri="{BB962C8B-B14F-4D97-AF65-F5344CB8AC3E}">
        <p14:creationId xmlns:p14="http://schemas.microsoft.com/office/powerpoint/2010/main" val="1134315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6BF85CB-33CF-406A-9133-703666AF824B}" type="datetimeFigureOut">
              <a:rPr lang="en-US"/>
              <a:pPr>
                <a:defRPr/>
              </a:pPr>
              <a:t>3/16/2017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7ABACDE-9BC5-4591-B2AC-1A9DB5AF0EC3}" type="slidenum">
              <a:rPr lang="en-US"/>
              <a:pPr>
                <a:defRPr/>
              </a:pPr>
              <a:t>‹N°›</a:t>
            </a:fld>
            <a:endParaRPr lang="en-US"/>
          </a:p>
        </p:txBody>
      </p:sp>
    </p:spTree>
    <p:extLst>
      <p:ext uri="{BB962C8B-B14F-4D97-AF65-F5344CB8AC3E}">
        <p14:creationId xmlns:p14="http://schemas.microsoft.com/office/powerpoint/2010/main" val="932275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C46A191-6AEB-44B5-8579-FD1DBD9FCA77}" type="datetimeFigureOut">
              <a:rPr lang="en-US"/>
              <a:pPr>
                <a:defRPr/>
              </a:pPr>
              <a:t>3/16/2017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CD7377D-C4B5-4999-A263-7AB15564BD86}" type="slidenum">
              <a:rPr lang="en-US"/>
              <a:pPr>
                <a:defRPr/>
              </a:pPr>
              <a:t>‹N°›</a:t>
            </a:fld>
            <a:endParaRPr lang="en-US"/>
          </a:p>
        </p:txBody>
      </p:sp>
    </p:spTree>
    <p:extLst>
      <p:ext uri="{BB962C8B-B14F-4D97-AF65-F5344CB8AC3E}">
        <p14:creationId xmlns:p14="http://schemas.microsoft.com/office/powerpoint/2010/main" val="788839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DD7D0CC-2AF1-456D-ABE5-EBA28699A579}" type="datetimeFigureOut">
              <a:rPr lang="en-US"/>
              <a:pPr>
                <a:defRPr/>
              </a:pPr>
              <a:t>3/16/2017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A4E937E-5E39-4EC9-95A0-7D4E75506579}" type="slidenum">
              <a:rPr lang="en-US"/>
              <a:pPr>
                <a:defRPr/>
              </a:pPr>
              <a:t>‹N°›</a:t>
            </a:fld>
            <a:endParaRPr lang="en-US"/>
          </a:p>
        </p:txBody>
      </p:sp>
    </p:spTree>
    <p:extLst>
      <p:ext uri="{BB962C8B-B14F-4D97-AF65-F5344CB8AC3E}">
        <p14:creationId xmlns:p14="http://schemas.microsoft.com/office/powerpoint/2010/main" val="1608328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459398-10FA-4430-AA43-5686101BBB97}" type="datetimeFigureOut">
              <a:rPr lang="en-US"/>
              <a:pPr>
                <a:defRPr/>
              </a:pPr>
              <a:t>3/16/2017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D67C03-BF3D-4A3D-9EDE-6B759403E5A8}" type="slidenum">
              <a:rPr lang="en-US"/>
              <a:pPr>
                <a:defRPr/>
              </a:pPr>
              <a:t>‹N°›</a:t>
            </a:fld>
            <a:endParaRPr lang="en-US"/>
          </a:p>
        </p:txBody>
      </p:sp>
    </p:spTree>
    <p:extLst>
      <p:ext uri="{BB962C8B-B14F-4D97-AF65-F5344CB8AC3E}">
        <p14:creationId xmlns:p14="http://schemas.microsoft.com/office/powerpoint/2010/main" val="1499131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776E1F-ABD4-4E32-887E-61A515D32FCA}" type="datetimeFigureOut">
              <a:rPr lang="en-US"/>
              <a:pPr>
                <a:defRPr/>
              </a:pPr>
              <a:t>3/16/2017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7648A6-6DAB-4D5E-92D8-44220D9C2445}" type="slidenum">
              <a:rPr lang="en-US"/>
              <a:pPr>
                <a:defRPr/>
              </a:pPr>
              <a:t>‹N°›</a:t>
            </a:fld>
            <a:endParaRPr lang="en-US"/>
          </a:p>
        </p:txBody>
      </p:sp>
    </p:spTree>
    <p:extLst>
      <p:ext uri="{BB962C8B-B14F-4D97-AF65-F5344CB8AC3E}">
        <p14:creationId xmlns:p14="http://schemas.microsoft.com/office/powerpoint/2010/main" val="181582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EC5913-2A7C-4ADD-9460-40CD3B23A629}" type="datetimeFigureOut">
              <a:rPr lang="en-US"/>
              <a:pPr>
                <a:defRPr/>
              </a:pPr>
              <a:t>3/16/2017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9F827E-B9A3-4CE1-A0D6-D14A80EAA9B9}" type="slidenum">
              <a:rPr lang="en-US"/>
              <a:pPr>
                <a:defRPr/>
              </a:pPr>
              <a:t>‹N°›</a:t>
            </a:fld>
            <a:endParaRPr lang="en-US"/>
          </a:p>
        </p:txBody>
      </p:sp>
    </p:spTree>
    <p:extLst>
      <p:ext uri="{BB962C8B-B14F-4D97-AF65-F5344CB8AC3E}">
        <p14:creationId xmlns:p14="http://schemas.microsoft.com/office/powerpoint/2010/main" val="3496994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D5B5DB-26F7-4419-BF69-2BAF1C7F027C}" type="datetimeFigureOut">
              <a:rPr lang="en-US"/>
              <a:pPr>
                <a:defRPr/>
              </a:pPr>
              <a:t>3/16/2017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DAC184-3859-492F-8B7A-C4A1D53C8A09}" type="slidenum">
              <a:rPr lang="en-US"/>
              <a:pPr>
                <a:defRPr/>
              </a:pPr>
              <a:t>‹N°›</a:t>
            </a:fld>
            <a:endParaRPr lang="en-US"/>
          </a:p>
        </p:txBody>
      </p:sp>
    </p:spTree>
    <p:extLst>
      <p:ext uri="{BB962C8B-B14F-4D97-AF65-F5344CB8AC3E}">
        <p14:creationId xmlns:p14="http://schemas.microsoft.com/office/powerpoint/2010/main" val="462162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3C0F32-DDCD-4D1E-9F3D-F9CDD3462672}" type="datetimeFigureOut">
              <a:rPr lang="en-US"/>
              <a:pPr>
                <a:defRPr/>
              </a:pPr>
              <a:t>3/16/2017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1EDC5F-1B2E-46DE-B167-87DE5594C55A}" type="slidenum">
              <a:rPr lang="en-US"/>
              <a:pPr>
                <a:defRPr/>
              </a:pPr>
              <a:t>‹N°›</a:t>
            </a:fld>
            <a:endParaRPr lang="en-US"/>
          </a:p>
        </p:txBody>
      </p:sp>
    </p:spTree>
    <p:extLst>
      <p:ext uri="{BB962C8B-B14F-4D97-AF65-F5344CB8AC3E}">
        <p14:creationId xmlns:p14="http://schemas.microsoft.com/office/powerpoint/2010/main" val="469272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lvl1pPr>
              <a:defRPr/>
            </a:lvl1pPr>
          </a:lstStyle>
          <a:p>
            <a:pPr>
              <a:defRPr/>
            </a:pPr>
            <a:fld id="{2716B87A-C24A-43E8-82BA-9DBADEB3D2EE}" type="datetimeFigureOut">
              <a:rPr lang="fr-FR"/>
              <a:pPr>
                <a:defRPr/>
              </a:pPr>
              <a:t>16/03/2017</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99533436-4B43-4359-B7F9-B658AA67D1EF}" type="slidenum">
              <a:rPr lang="fr-FR" altLang="fr-FR"/>
              <a:pPr>
                <a:defRPr/>
              </a:pPr>
              <a:t>‹N°›</a:t>
            </a:fld>
            <a:endParaRPr lang="fr-FR" altLang="fr-FR"/>
          </a:p>
        </p:txBody>
      </p:sp>
    </p:spTree>
    <p:extLst>
      <p:ext uri="{BB962C8B-B14F-4D97-AF65-F5344CB8AC3E}">
        <p14:creationId xmlns:p14="http://schemas.microsoft.com/office/powerpoint/2010/main" val="1928698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03B78641-874A-4803-AEEE-CA2FE13152D0}" type="datetimeFigureOut">
              <a:rPr lang="fr-FR"/>
              <a:pPr>
                <a:defRPr/>
              </a:pPr>
              <a:t>16/03/2017</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5F0CAF1C-0ACA-423C-8FB9-E87406C4DC1F}" type="slidenum">
              <a:rPr lang="fr-FR" altLang="fr-FR"/>
              <a:pPr>
                <a:defRPr/>
              </a:pPr>
              <a:t>‹N°›</a:t>
            </a:fld>
            <a:endParaRPr lang="fr-FR" altLang="fr-FR"/>
          </a:p>
        </p:txBody>
      </p:sp>
    </p:spTree>
    <p:extLst>
      <p:ext uri="{BB962C8B-B14F-4D97-AF65-F5344CB8AC3E}">
        <p14:creationId xmlns:p14="http://schemas.microsoft.com/office/powerpoint/2010/main" val="3893997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61483DA-422A-4510-89C8-F0F6DB115EA8}" type="datetimeFigureOut">
              <a:rPr lang="fr-FR"/>
              <a:pPr>
                <a:defRPr/>
              </a:pPr>
              <a:t>16/03/2017</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8430DE3-7591-44B0-801E-962FC14EAC3F}" type="slidenum">
              <a:rPr lang="fr-FR" altLang="fr-FR"/>
              <a:pPr>
                <a:defRPr/>
              </a:pPr>
              <a:t>‹N°›</a:t>
            </a:fld>
            <a:endParaRPr lang="fr-FR" altLang="fr-FR"/>
          </a:p>
        </p:txBody>
      </p:sp>
    </p:spTree>
    <p:extLst>
      <p:ext uri="{BB962C8B-B14F-4D97-AF65-F5344CB8AC3E}">
        <p14:creationId xmlns:p14="http://schemas.microsoft.com/office/powerpoint/2010/main" val="3785673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3"/>
          <p:cNvSpPr>
            <a:spLocks noGrp="1"/>
          </p:cNvSpPr>
          <p:nvPr>
            <p:ph type="dt" sz="half" idx="10"/>
          </p:nvPr>
        </p:nvSpPr>
        <p:spPr/>
        <p:txBody>
          <a:bodyPr/>
          <a:lstStyle>
            <a:lvl1pPr>
              <a:defRPr/>
            </a:lvl1pPr>
          </a:lstStyle>
          <a:p>
            <a:pPr>
              <a:defRPr/>
            </a:pPr>
            <a:fld id="{65E9D9C7-DC27-4CD9-8EFA-2056C93C1C87}" type="datetimeFigureOut">
              <a:rPr lang="fr-FR"/>
              <a:pPr>
                <a:defRPr/>
              </a:pPr>
              <a:t>16/03/2017</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7D56F1A0-EF8D-4FD3-AE5E-C835B93A3BC7}" type="slidenum">
              <a:rPr lang="fr-FR" altLang="fr-FR"/>
              <a:pPr>
                <a:defRPr/>
              </a:pPr>
              <a:t>‹N°›</a:t>
            </a:fld>
            <a:endParaRPr lang="fr-FR" altLang="fr-FR"/>
          </a:p>
        </p:txBody>
      </p:sp>
    </p:spTree>
    <p:extLst>
      <p:ext uri="{BB962C8B-B14F-4D97-AF65-F5344CB8AC3E}">
        <p14:creationId xmlns:p14="http://schemas.microsoft.com/office/powerpoint/2010/main" val="809089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3"/>
          <p:cNvSpPr>
            <a:spLocks noGrp="1"/>
          </p:cNvSpPr>
          <p:nvPr>
            <p:ph type="dt" sz="half" idx="10"/>
          </p:nvPr>
        </p:nvSpPr>
        <p:spPr/>
        <p:txBody>
          <a:bodyPr/>
          <a:lstStyle>
            <a:lvl1pPr>
              <a:defRPr/>
            </a:lvl1pPr>
          </a:lstStyle>
          <a:p>
            <a:pPr>
              <a:defRPr/>
            </a:pPr>
            <a:fld id="{4F517ECB-BF7B-43A0-A0AC-86099937C095}" type="datetimeFigureOut">
              <a:rPr lang="fr-FR"/>
              <a:pPr>
                <a:defRPr/>
              </a:pPr>
              <a:t>16/03/2017</a:t>
            </a:fld>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A2662F9E-A6D9-4966-B583-ADBF42D8BC83}" type="slidenum">
              <a:rPr lang="fr-FR" altLang="fr-FR"/>
              <a:pPr>
                <a:defRPr/>
              </a:pPr>
              <a:t>‹N°›</a:t>
            </a:fld>
            <a:endParaRPr lang="fr-FR" altLang="fr-FR"/>
          </a:p>
        </p:txBody>
      </p:sp>
    </p:spTree>
    <p:extLst>
      <p:ext uri="{BB962C8B-B14F-4D97-AF65-F5344CB8AC3E}">
        <p14:creationId xmlns:p14="http://schemas.microsoft.com/office/powerpoint/2010/main" val="25041890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3"/>
          <p:cNvSpPr>
            <a:spLocks noGrp="1"/>
          </p:cNvSpPr>
          <p:nvPr>
            <p:ph type="dt" sz="half" idx="10"/>
          </p:nvPr>
        </p:nvSpPr>
        <p:spPr/>
        <p:txBody>
          <a:bodyPr/>
          <a:lstStyle>
            <a:lvl1pPr>
              <a:defRPr/>
            </a:lvl1pPr>
          </a:lstStyle>
          <a:p>
            <a:pPr>
              <a:defRPr/>
            </a:pPr>
            <a:fld id="{A526E8A7-1FE5-4D6F-93CF-5DBCBD48BB6A}" type="datetimeFigureOut">
              <a:rPr lang="fr-FR"/>
              <a:pPr>
                <a:defRPr/>
              </a:pPr>
              <a:t>16/03/2017</a:t>
            </a:fld>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3E488D8A-F341-41F9-B8EE-93367EA4C8C1}" type="slidenum">
              <a:rPr lang="fr-FR" altLang="fr-FR"/>
              <a:pPr>
                <a:defRPr/>
              </a:pPr>
              <a:t>‹N°›</a:t>
            </a:fld>
            <a:endParaRPr lang="fr-FR" altLang="fr-FR"/>
          </a:p>
        </p:txBody>
      </p:sp>
    </p:spTree>
    <p:extLst>
      <p:ext uri="{BB962C8B-B14F-4D97-AF65-F5344CB8AC3E}">
        <p14:creationId xmlns:p14="http://schemas.microsoft.com/office/powerpoint/2010/main" val="2092240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AB03C0-759C-4F18-9F00-BFCB668203B2}" type="datetimeFigureOut">
              <a:rPr lang="fr-FR"/>
              <a:pPr>
                <a:defRPr/>
              </a:pPr>
              <a:t>16/03/2017</a:t>
            </a:fld>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10265117-BB10-45A7-BB7F-07CEDD3922C2}" type="slidenum">
              <a:rPr lang="fr-FR" altLang="fr-FR"/>
              <a:pPr>
                <a:defRPr/>
              </a:pPr>
              <a:t>‹N°›</a:t>
            </a:fld>
            <a:endParaRPr lang="fr-FR" altLang="fr-FR"/>
          </a:p>
        </p:txBody>
      </p:sp>
    </p:spTree>
    <p:extLst>
      <p:ext uri="{BB962C8B-B14F-4D97-AF65-F5344CB8AC3E}">
        <p14:creationId xmlns:p14="http://schemas.microsoft.com/office/powerpoint/2010/main" val="3744461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4B375D5-D552-490B-8286-3C947A244B09}" type="datetimeFigureOut">
              <a:rPr lang="en-US"/>
              <a:pPr>
                <a:defRPr/>
              </a:pPr>
              <a:t>3/16/2017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E5B444-32E9-446E-9F5E-DA60D33A23F2}" type="slidenum">
              <a:rPr lang="en-US"/>
              <a:pPr>
                <a:defRPr/>
              </a:pPr>
              <a:t>‹N°›</a:t>
            </a:fld>
            <a:endParaRPr lang="en-US"/>
          </a:p>
        </p:txBody>
      </p:sp>
    </p:spTree>
    <p:extLst>
      <p:ext uri="{BB962C8B-B14F-4D97-AF65-F5344CB8AC3E}">
        <p14:creationId xmlns:p14="http://schemas.microsoft.com/office/powerpoint/2010/main" val="2844691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91A53B-F716-44E7-A6DB-F676008E265F}" type="datetimeFigureOut">
              <a:rPr lang="fr-FR"/>
              <a:pPr>
                <a:defRPr/>
              </a:pPr>
              <a:t>16/03/2017</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C55DA33B-3020-4EF3-AB9E-80F0D0763B60}" type="slidenum">
              <a:rPr lang="fr-FR" altLang="fr-FR"/>
              <a:pPr>
                <a:defRPr/>
              </a:pPr>
              <a:t>‹N°›</a:t>
            </a:fld>
            <a:endParaRPr lang="fr-FR" altLang="fr-FR"/>
          </a:p>
        </p:txBody>
      </p:sp>
    </p:spTree>
    <p:extLst>
      <p:ext uri="{BB962C8B-B14F-4D97-AF65-F5344CB8AC3E}">
        <p14:creationId xmlns:p14="http://schemas.microsoft.com/office/powerpoint/2010/main" val="1613935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2BA71F-CB33-4531-A9AA-3F4749FE0C7B}" type="datetimeFigureOut">
              <a:rPr lang="fr-FR"/>
              <a:pPr>
                <a:defRPr/>
              </a:pPr>
              <a:t>16/03/2017</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03102ADA-FFAD-4733-B568-37B888D42C7D}" type="slidenum">
              <a:rPr lang="fr-FR" altLang="fr-FR"/>
              <a:pPr>
                <a:defRPr/>
              </a:pPr>
              <a:t>‹N°›</a:t>
            </a:fld>
            <a:endParaRPr lang="fr-FR" altLang="fr-FR"/>
          </a:p>
        </p:txBody>
      </p:sp>
    </p:spTree>
    <p:extLst>
      <p:ext uri="{BB962C8B-B14F-4D97-AF65-F5344CB8AC3E}">
        <p14:creationId xmlns:p14="http://schemas.microsoft.com/office/powerpoint/2010/main" val="4012833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1313460B-470B-4E77-BE5D-8B5ED26DC4B5}" type="datetimeFigureOut">
              <a:rPr lang="fr-FR"/>
              <a:pPr>
                <a:defRPr/>
              </a:pPr>
              <a:t>16/03/2017</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D4E05E32-3E97-42F1-9E14-AF7738250FB4}" type="slidenum">
              <a:rPr lang="fr-FR" altLang="fr-FR"/>
              <a:pPr>
                <a:defRPr/>
              </a:pPr>
              <a:t>‹N°›</a:t>
            </a:fld>
            <a:endParaRPr lang="fr-FR" altLang="fr-FR"/>
          </a:p>
        </p:txBody>
      </p:sp>
    </p:spTree>
    <p:extLst>
      <p:ext uri="{BB962C8B-B14F-4D97-AF65-F5344CB8AC3E}">
        <p14:creationId xmlns:p14="http://schemas.microsoft.com/office/powerpoint/2010/main" val="41622312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DCF832A6-8E77-41A1-8426-DAC2FC4737F4}" type="datetimeFigureOut">
              <a:rPr lang="fr-FR"/>
              <a:pPr>
                <a:defRPr/>
              </a:pPr>
              <a:t>16/03/2017</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82EFCD8-6362-4A8D-B418-341F7A017B31}" type="slidenum">
              <a:rPr lang="fr-FR" altLang="fr-FR"/>
              <a:pPr>
                <a:defRPr/>
              </a:pPr>
              <a:t>‹N°›</a:t>
            </a:fld>
            <a:endParaRPr lang="fr-FR" altLang="fr-FR"/>
          </a:p>
        </p:txBody>
      </p:sp>
    </p:spTree>
    <p:extLst>
      <p:ext uri="{BB962C8B-B14F-4D97-AF65-F5344CB8AC3E}">
        <p14:creationId xmlns:p14="http://schemas.microsoft.com/office/powerpoint/2010/main" val="2237091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3"/>
          <p:cNvSpPr>
            <a:spLocks noGrp="1"/>
          </p:cNvSpPr>
          <p:nvPr>
            <p:ph type="dt" sz="half" idx="10"/>
          </p:nvPr>
        </p:nvSpPr>
        <p:spPr/>
        <p:txBody>
          <a:bodyPr/>
          <a:lstStyle>
            <a:lvl1pPr>
              <a:defRPr/>
            </a:lvl1pPr>
          </a:lstStyle>
          <a:p>
            <a:pPr>
              <a:defRPr/>
            </a:pPr>
            <a:fld id="{9E3B0765-47F5-453B-BC8C-069C85640EDD}" type="datetimeFigureOut">
              <a:rPr lang="fr-FR"/>
              <a:pPr>
                <a:defRPr/>
              </a:pPr>
              <a:t>16/03/2017</a:t>
            </a:fld>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C69F027F-81B6-44A2-B7B4-BDA6CD67247D}" type="slidenum">
              <a:rPr lang="fr-FR" altLang="fr-FR"/>
              <a:pPr>
                <a:defRPr/>
              </a:pPr>
              <a:t>‹N°›</a:t>
            </a:fld>
            <a:endParaRPr lang="fr-FR" altLang="fr-FR"/>
          </a:p>
        </p:txBody>
      </p:sp>
    </p:spTree>
    <p:extLst>
      <p:ext uri="{BB962C8B-B14F-4D97-AF65-F5344CB8AC3E}">
        <p14:creationId xmlns:p14="http://schemas.microsoft.com/office/powerpoint/2010/main" val="30002444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BE0EF47-239D-4E63-B5DE-F72532142E1B}" type="slidenum">
              <a:rPr lang="fr-FR" altLang="fr-FR"/>
              <a:pPr>
                <a:defRPr/>
              </a:pPr>
              <a:t>‹N°›</a:t>
            </a:fld>
            <a:endParaRPr lang="fr-FR" altLang="fr-FR"/>
          </a:p>
        </p:txBody>
      </p:sp>
    </p:spTree>
    <p:extLst>
      <p:ext uri="{BB962C8B-B14F-4D97-AF65-F5344CB8AC3E}">
        <p14:creationId xmlns:p14="http://schemas.microsoft.com/office/powerpoint/2010/main" val="5221911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41A2F52-2D19-40D6-A3B7-A562720E7850}" type="slidenum">
              <a:rPr lang="fr-FR" altLang="fr-FR"/>
              <a:pPr>
                <a:defRPr/>
              </a:pPr>
              <a:t>‹N°›</a:t>
            </a:fld>
            <a:endParaRPr lang="fr-FR" altLang="fr-FR"/>
          </a:p>
        </p:txBody>
      </p:sp>
    </p:spTree>
    <p:extLst>
      <p:ext uri="{BB962C8B-B14F-4D97-AF65-F5344CB8AC3E}">
        <p14:creationId xmlns:p14="http://schemas.microsoft.com/office/powerpoint/2010/main" val="28243234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B995288-3BC1-4B5A-8D12-671FDA2EE49E}" type="slidenum">
              <a:rPr lang="fr-FR" altLang="fr-FR"/>
              <a:pPr>
                <a:defRPr/>
              </a:pPr>
              <a:t>‹N°›</a:t>
            </a:fld>
            <a:endParaRPr lang="fr-FR" altLang="fr-FR"/>
          </a:p>
        </p:txBody>
      </p:sp>
    </p:spTree>
    <p:extLst>
      <p:ext uri="{BB962C8B-B14F-4D97-AF65-F5344CB8AC3E}">
        <p14:creationId xmlns:p14="http://schemas.microsoft.com/office/powerpoint/2010/main" val="2251860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fr-F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a:defRPr/>
            </a:lvl1pPr>
          </a:lstStyle>
          <a:p>
            <a:pPr>
              <a:defRPr/>
            </a:pPr>
            <a:fld id="{CC2637E1-8538-41C9-B80D-950B488855E0}" type="datetimeFigureOut">
              <a:rPr lang="fr-FR"/>
              <a:pPr>
                <a:defRPr/>
              </a:pPr>
              <a:t>16/03/2017</a:t>
            </a:fld>
            <a:endParaRPr lang="fr-F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fr-FR"/>
          </a:p>
        </p:txBody>
      </p:sp>
      <p:sp>
        <p:nvSpPr>
          <p:cNvPr id="7" name="Slide Number Placeholder 6"/>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268E940-FC14-4A6D-BFC7-C16F50131CB6}" type="slidenum">
              <a:rPr lang="fr-FR" altLang="fr-FR"/>
              <a:pPr>
                <a:defRPr/>
              </a:pPr>
              <a:t>‹N°›</a:t>
            </a:fld>
            <a:endParaRPr lang="fr-FR" altLang="fr-FR"/>
          </a:p>
        </p:txBody>
      </p:sp>
    </p:spTree>
    <p:extLst>
      <p:ext uri="{BB962C8B-B14F-4D97-AF65-F5344CB8AC3E}">
        <p14:creationId xmlns:p14="http://schemas.microsoft.com/office/powerpoint/2010/main" val="41012288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fr-F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a:xfrm>
            <a:off x="628650" y="6356350"/>
            <a:ext cx="2057400" cy="365125"/>
          </a:xfrm>
          <a:prstGeom prst="rect">
            <a:avLst/>
          </a:prstGeom>
        </p:spPr>
        <p:txBody>
          <a:bodyPr/>
          <a:lstStyle>
            <a:lvl1pPr>
              <a:defRPr/>
            </a:lvl1pPr>
          </a:lstStyle>
          <a:p>
            <a:pPr>
              <a:defRPr/>
            </a:pPr>
            <a:fld id="{6FB88881-18B2-442F-B380-98AEB49F96A7}" type="datetimeFigureOut">
              <a:rPr lang="fr-FR"/>
              <a:pPr>
                <a:defRPr/>
              </a:pPr>
              <a:t>16/03/2017</a:t>
            </a:fld>
            <a:endParaRPr lang="fr-FR"/>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fr-FR"/>
          </a:p>
        </p:txBody>
      </p:sp>
      <p:sp>
        <p:nvSpPr>
          <p:cNvPr id="9" name="Slide Number Placeholder 8"/>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2951FDF-F5D3-4CEB-BB4A-BDE5C51156F3}" type="slidenum">
              <a:rPr lang="fr-FR" altLang="fr-FR"/>
              <a:pPr>
                <a:defRPr/>
              </a:pPr>
              <a:t>‹N°›</a:t>
            </a:fld>
            <a:endParaRPr lang="fr-FR" altLang="fr-FR"/>
          </a:p>
        </p:txBody>
      </p:sp>
    </p:spTree>
    <p:extLst>
      <p:ext uri="{BB962C8B-B14F-4D97-AF65-F5344CB8AC3E}">
        <p14:creationId xmlns:p14="http://schemas.microsoft.com/office/powerpoint/2010/main" val="1809372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E28BAEF-D338-4388-B8F1-DD64EE3C21DC}" type="datetimeFigureOut">
              <a:rPr lang="en-US"/>
              <a:pPr>
                <a:defRPr/>
              </a:pPr>
              <a:t>3/16/2017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8A5A45-E11D-4B26-9A54-BE4DCAE99BD1}" type="slidenum">
              <a:rPr lang="en-US"/>
              <a:pPr>
                <a:defRPr/>
              </a:pPr>
              <a:t>‹N°›</a:t>
            </a:fld>
            <a:endParaRPr lang="en-US"/>
          </a:p>
        </p:txBody>
      </p:sp>
    </p:spTree>
    <p:extLst>
      <p:ext uri="{BB962C8B-B14F-4D97-AF65-F5344CB8AC3E}">
        <p14:creationId xmlns:p14="http://schemas.microsoft.com/office/powerpoint/2010/main" val="42819185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fr-FR"/>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a:defRPr/>
            </a:lvl1pPr>
          </a:lstStyle>
          <a:p>
            <a:pPr>
              <a:defRPr/>
            </a:pPr>
            <a:fld id="{461A5C77-ACB4-4820-8343-76D3D631475E}" type="datetimeFigureOut">
              <a:rPr lang="fr-FR"/>
              <a:pPr>
                <a:defRPr/>
              </a:pPr>
              <a:t>16/03/2017</a:t>
            </a:fld>
            <a:endParaRPr lang="fr-F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fr-FR"/>
          </a:p>
        </p:txBody>
      </p:sp>
      <p:sp>
        <p:nvSpPr>
          <p:cNvPr id="5" name="Slide Number Placeholder 4"/>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4AC064F-34A4-4476-A643-3716A59FA46D}" type="slidenum">
              <a:rPr lang="fr-FR" altLang="fr-FR"/>
              <a:pPr>
                <a:defRPr/>
              </a:pPr>
              <a:t>‹N°›</a:t>
            </a:fld>
            <a:endParaRPr lang="fr-FR" altLang="fr-FR"/>
          </a:p>
        </p:txBody>
      </p:sp>
    </p:spTree>
    <p:extLst>
      <p:ext uri="{BB962C8B-B14F-4D97-AF65-F5344CB8AC3E}">
        <p14:creationId xmlns:p14="http://schemas.microsoft.com/office/powerpoint/2010/main" val="12360208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lvl1pPr>
              <a:defRPr/>
            </a:lvl1pPr>
          </a:lstStyle>
          <a:p>
            <a:pPr>
              <a:defRPr/>
            </a:pPr>
            <a:fld id="{E2522059-FA0E-4F96-A40C-F883746B9DE0}" type="datetimeFigureOut">
              <a:rPr lang="fr-FR"/>
              <a:pPr>
                <a:defRPr/>
              </a:pPr>
              <a:t>16/03/2017</a:t>
            </a:fld>
            <a:endParaRPr lang="fr-F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fr-FR"/>
          </a:p>
        </p:txBody>
      </p:sp>
      <p:sp>
        <p:nvSpPr>
          <p:cNvPr id="4"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688A84F-B273-41D3-A9CA-4E0A481A486B}" type="slidenum">
              <a:rPr lang="fr-FR" altLang="fr-FR"/>
              <a:pPr>
                <a:defRPr/>
              </a:pPr>
              <a:t>‹N°›</a:t>
            </a:fld>
            <a:endParaRPr lang="fr-FR" altLang="fr-FR"/>
          </a:p>
        </p:txBody>
      </p:sp>
    </p:spTree>
    <p:extLst>
      <p:ext uri="{BB962C8B-B14F-4D97-AF65-F5344CB8AC3E}">
        <p14:creationId xmlns:p14="http://schemas.microsoft.com/office/powerpoint/2010/main" val="33232432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a:defRPr/>
            </a:lvl1pPr>
          </a:lstStyle>
          <a:p>
            <a:pPr>
              <a:defRPr/>
            </a:pPr>
            <a:fld id="{C656B4E7-4CEC-43FE-AF7A-11D95292B890}" type="datetimeFigureOut">
              <a:rPr lang="fr-FR"/>
              <a:pPr>
                <a:defRPr/>
              </a:pPr>
              <a:t>16/03/2017</a:t>
            </a:fld>
            <a:endParaRPr lang="fr-F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fr-FR"/>
          </a:p>
        </p:txBody>
      </p:sp>
      <p:sp>
        <p:nvSpPr>
          <p:cNvPr id="7" name="Slide Number Placeholder 6"/>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11D8982-7686-44E6-B6A4-7071CD10A935}" type="slidenum">
              <a:rPr lang="fr-FR" altLang="fr-FR"/>
              <a:pPr>
                <a:defRPr/>
              </a:pPr>
              <a:t>‹N°›</a:t>
            </a:fld>
            <a:endParaRPr lang="fr-FR" altLang="fr-FR"/>
          </a:p>
        </p:txBody>
      </p:sp>
    </p:spTree>
    <p:extLst>
      <p:ext uri="{BB962C8B-B14F-4D97-AF65-F5344CB8AC3E}">
        <p14:creationId xmlns:p14="http://schemas.microsoft.com/office/powerpoint/2010/main" val="341625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a:defRPr/>
            </a:lvl1pPr>
          </a:lstStyle>
          <a:p>
            <a:pPr>
              <a:defRPr/>
            </a:pPr>
            <a:fld id="{FA9BEAFA-BFC4-40A5-8E28-646C58544ED7}" type="datetimeFigureOut">
              <a:rPr lang="fr-FR"/>
              <a:pPr>
                <a:defRPr/>
              </a:pPr>
              <a:t>16/03/2017</a:t>
            </a:fld>
            <a:endParaRPr lang="fr-F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fr-FR"/>
          </a:p>
        </p:txBody>
      </p:sp>
      <p:sp>
        <p:nvSpPr>
          <p:cNvPr id="7" name="Slide Number Placeholder 6"/>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C3A6929-83D3-4C24-9142-498D5B0316AE}" type="slidenum">
              <a:rPr lang="fr-FR" altLang="fr-FR"/>
              <a:pPr>
                <a:defRPr/>
              </a:pPr>
              <a:t>‹N°›</a:t>
            </a:fld>
            <a:endParaRPr lang="fr-FR" altLang="fr-FR"/>
          </a:p>
        </p:txBody>
      </p:sp>
    </p:spTree>
    <p:extLst>
      <p:ext uri="{BB962C8B-B14F-4D97-AF65-F5344CB8AC3E}">
        <p14:creationId xmlns:p14="http://schemas.microsoft.com/office/powerpoint/2010/main" val="1994776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E68F8B4A-686C-43AD-99C9-22FE8F54B8B7}" type="datetimeFigureOut">
              <a:rPr lang="fr-FR"/>
              <a:pPr>
                <a:defRPr/>
              </a:pPr>
              <a:t>16/03/2017</a:t>
            </a:fld>
            <a:endParaRPr lang="fr-F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fr-FR"/>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E7E47C4-94F1-4E96-A81B-AAAA5F7D0A28}" type="slidenum">
              <a:rPr lang="fr-FR" altLang="fr-FR"/>
              <a:pPr>
                <a:defRPr/>
              </a:pPr>
              <a:t>‹N°›</a:t>
            </a:fld>
            <a:endParaRPr lang="fr-FR" altLang="fr-FR"/>
          </a:p>
        </p:txBody>
      </p:sp>
    </p:spTree>
    <p:extLst>
      <p:ext uri="{BB962C8B-B14F-4D97-AF65-F5344CB8AC3E}">
        <p14:creationId xmlns:p14="http://schemas.microsoft.com/office/powerpoint/2010/main" val="41342296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029B8539-26DE-44FD-8B34-E9C1976B846E}" type="datetimeFigureOut">
              <a:rPr lang="fr-FR"/>
              <a:pPr>
                <a:defRPr/>
              </a:pPr>
              <a:t>16/03/2017</a:t>
            </a:fld>
            <a:endParaRPr lang="fr-F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fr-FR"/>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016E2E3-670A-4CBC-A839-E7C2695DC342}" type="slidenum">
              <a:rPr lang="fr-FR" altLang="fr-FR"/>
              <a:pPr>
                <a:defRPr/>
              </a:pPr>
              <a:t>‹N°›</a:t>
            </a:fld>
            <a:endParaRPr lang="fr-FR" altLang="fr-FR"/>
          </a:p>
        </p:txBody>
      </p:sp>
    </p:spTree>
    <p:extLst>
      <p:ext uri="{BB962C8B-B14F-4D97-AF65-F5344CB8AC3E}">
        <p14:creationId xmlns:p14="http://schemas.microsoft.com/office/powerpoint/2010/main" val="33059784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lvl1pPr>
              <a:defRPr/>
            </a:lvl1pPr>
          </a:lstStyle>
          <a:p>
            <a:pPr>
              <a:defRPr/>
            </a:pPr>
            <a:fld id="{22237F15-36F5-4C57-BE09-2F2F6621CD3C}" type="datetimeFigureOut">
              <a:rPr lang="fr-FR"/>
              <a:pPr>
                <a:defRPr/>
              </a:pPr>
              <a:t>16/03/2017</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11614EFA-3074-45F9-A393-F6BF58D2BC83}" type="slidenum">
              <a:rPr lang="fr-FR" altLang="fr-FR"/>
              <a:pPr>
                <a:defRPr/>
              </a:pPr>
              <a:t>‹N°›</a:t>
            </a:fld>
            <a:endParaRPr lang="fr-FR" altLang="fr-FR"/>
          </a:p>
        </p:txBody>
      </p:sp>
    </p:spTree>
    <p:extLst>
      <p:ext uri="{BB962C8B-B14F-4D97-AF65-F5344CB8AC3E}">
        <p14:creationId xmlns:p14="http://schemas.microsoft.com/office/powerpoint/2010/main" val="14593510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467C8005-8B58-4412-ACB4-400E273C2441}" type="datetimeFigureOut">
              <a:rPr lang="fr-FR"/>
              <a:pPr>
                <a:defRPr/>
              </a:pPr>
              <a:t>16/03/2017</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273B0FB7-490C-4CB4-A195-5C1E26678F50}" type="slidenum">
              <a:rPr lang="fr-FR" altLang="fr-FR"/>
              <a:pPr>
                <a:defRPr/>
              </a:pPr>
              <a:t>‹N°›</a:t>
            </a:fld>
            <a:endParaRPr lang="fr-FR" altLang="fr-FR"/>
          </a:p>
        </p:txBody>
      </p:sp>
    </p:spTree>
    <p:extLst>
      <p:ext uri="{BB962C8B-B14F-4D97-AF65-F5344CB8AC3E}">
        <p14:creationId xmlns:p14="http://schemas.microsoft.com/office/powerpoint/2010/main" val="36780130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D36CB92-91EB-46FC-9710-9D12E47858F7}" type="datetimeFigureOut">
              <a:rPr lang="fr-FR"/>
              <a:pPr>
                <a:defRPr/>
              </a:pPr>
              <a:t>16/03/2017</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DC0F0138-C242-4BCF-9DD4-07A342EDC2B3}" type="slidenum">
              <a:rPr lang="fr-FR" altLang="fr-FR"/>
              <a:pPr>
                <a:defRPr/>
              </a:pPr>
              <a:t>‹N°›</a:t>
            </a:fld>
            <a:endParaRPr lang="fr-FR" altLang="fr-FR"/>
          </a:p>
        </p:txBody>
      </p:sp>
    </p:spTree>
    <p:extLst>
      <p:ext uri="{BB962C8B-B14F-4D97-AF65-F5344CB8AC3E}">
        <p14:creationId xmlns:p14="http://schemas.microsoft.com/office/powerpoint/2010/main" val="7478974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3"/>
          <p:cNvSpPr>
            <a:spLocks noGrp="1"/>
          </p:cNvSpPr>
          <p:nvPr>
            <p:ph type="dt" sz="half" idx="10"/>
          </p:nvPr>
        </p:nvSpPr>
        <p:spPr/>
        <p:txBody>
          <a:bodyPr/>
          <a:lstStyle>
            <a:lvl1pPr>
              <a:defRPr/>
            </a:lvl1pPr>
          </a:lstStyle>
          <a:p>
            <a:pPr>
              <a:defRPr/>
            </a:pPr>
            <a:fld id="{AD4070A7-7A1F-4247-88C0-8FF4E6181EDE}" type="datetimeFigureOut">
              <a:rPr lang="fr-FR"/>
              <a:pPr>
                <a:defRPr/>
              </a:pPr>
              <a:t>16/03/2017</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62742BC0-1CD6-4FBC-9979-F36B803A5684}" type="slidenum">
              <a:rPr lang="fr-FR" altLang="fr-FR"/>
              <a:pPr>
                <a:defRPr/>
              </a:pPr>
              <a:t>‹N°›</a:t>
            </a:fld>
            <a:endParaRPr lang="fr-FR" altLang="fr-FR"/>
          </a:p>
        </p:txBody>
      </p:sp>
    </p:spTree>
    <p:extLst>
      <p:ext uri="{BB962C8B-B14F-4D97-AF65-F5344CB8AC3E}">
        <p14:creationId xmlns:p14="http://schemas.microsoft.com/office/powerpoint/2010/main" val="377391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1364EF9-7F30-4A23-BDB2-4035D6FD4F44}" type="datetimeFigureOut">
              <a:rPr lang="en-US"/>
              <a:pPr>
                <a:defRPr/>
              </a:pPr>
              <a:t>3/16/2017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DA3FB9C-1284-4377-A9DE-EC1571EA605F}" type="slidenum">
              <a:rPr lang="en-US"/>
              <a:pPr>
                <a:defRPr/>
              </a:pPr>
              <a:t>‹N°›</a:t>
            </a:fld>
            <a:endParaRPr lang="en-US"/>
          </a:p>
        </p:txBody>
      </p:sp>
    </p:spTree>
    <p:extLst>
      <p:ext uri="{BB962C8B-B14F-4D97-AF65-F5344CB8AC3E}">
        <p14:creationId xmlns:p14="http://schemas.microsoft.com/office/powerpoint/2010/main" val="42076514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3"/>
          <p:cNvSpPr>
            <a:spLocks noGrp="1"/>
          </p:cNvSpPr>
          <p:nvPr>
            <p:ph type="dt" sz="half" idx="10"/>
          </p:nvPr>
        </p:nvSpPr>
        <p:spPr/>
        <p:txBody>
          <a:bodyPr/>
          <a:lstStyle>
            <a:lvl1pPr>
              <a:defRPr/>
            </a:lvl1pPr>
          </a:lstStyle>
          <a:p>
            <a:pPr>
              <a:defRPr/>
            </a:pPr>
            <a:fld id="{F32EF232-6D8A-43E0-AA8F-26C6A3A5B158}" type="datetimeFigureOut">
              <a:rPr lang="fr-FR"/>
              <a:pPr>
                <a:defRPr/>
              </a:pPr>
              <a:t>16/03/2017</a:t>
            </a:fld>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20EB59E2-8140-4E43-A91E-AD0E0207F963}" type="slidenum">
              <a:rPr lang="fr-FR" altLang="fr-FR"/>
              <a:pPr>
                <a:defRPr/>
              </a:pPr>
              <a:t>‹N°›</a:t>
            </a:fld>
            <a:endParaRPr lang="fr-FR" altLang="fr-FR"/>
          </a:p>
        </p:txBody>
      </p:sp>
    </p:spTree>
    <p:extLst>
      <p:ext uri="{BB962C8B-B14F-4D97-AF65-F5344CB8AC3E}">
        <p14:creationId xmlns:p14="http://schemas.microsoft.com/office/powerpoint/2010/main" val="28874508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3"/>
          <p:cNvSpPr>
            <a:spLocks noGrp="1"/>
          </p:cNvSpPr>
          <p:nvPr>
            <p:ph type="dt" sz="half" idx="10"/>
          </p:nvPr>
        </p:nvSpPr>
        <p:spPr/>
        <p:txBody>
          <a:bodyPr/>
          <a:lstStyle>
            <a:lvl1pPr>
              <a:defRPr/>
            </a:lvl1pPr>
          </a:lstStyle>
          <a:p>
            <a:pPr>
              <a:defRPr/>
            </a:pPr>
            <a:fld id="{99DAC880-07AF-4B6B-A58E-00F02207B3AC}" type="datetimeFigureOut">
              <a:rPr lang="fr-FR"/>
              <a:pPr>
                <a:defRPr/>
              </a:pPr>
              <a:t>16/03/2017</a:t>
            </a:fld>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ED34C28E-2130-4A9F-A56A-4A9099BFBB61}" type="slidenum">
              <a:rPr lang="fr-FR" altLang="fr-FR"/>
              <a:pPr>
                <a:defRPr/>
              </a:pPr>
              <a:t>‹N°›</a:t>
            </a:fld>
            <a:endParaRPr lang="fr-FR" altLang="fr-FR"/>
          </a:p>
        </p:txBody>
      </p:sp>
    </p:spTree>
    <p:extLst>
      <p:ext uri="{BB962C8B-B14F-4D97-AF65-F5344CB8AC3E}">
        <p14:creationId xmlns:p14="http://schemas.microsoft.com/office/powerpoint/2010/main" val="23333364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9B7F4E-995A-427B-8D15-A0C094E1CF83}" type="datetimeFigureOut">
              <a:rPr lang="fr-FR"/>
              <a:pPr>
                <a:defRPr/>
              </a:pPr>
              <a:t>16/03/2017</a:t>
            </a:fld>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D7368BBB-9105-47F3-B579-B0DF7CA1621A}" type="slidenum">
              <a:rPr lang="fr-FR" altLang="fr-FR"/>
              <a:pPr>
                <a:defRPr/>
              </a:pPr>
              <a:t>‹N°›</a:t>
            </a:fld>
            <a:endParaRPr lang="fr-FR" altLang="fr-FR"/>
          </a:p>
        </p:txBody>
      </p:sp>
    </p:spTree>
    <p:extLst>
      <p:ext uri="{BB962C8B-B14F-4D97-AF65-F5344CB8AC3E}">
        <p14:creationId xmlns:p14="http://schemas.microsoft.com/office/powerpoint/2010/main" val="18372341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17F058-4C3B-4E58-AC9D-A9BB46CC5E5C}" type="datetimeFigureOut">
              <a:rPr lang="fr-FR"/>
              <a:pPr>
                <a:defRPr/>
              </a:pPr>
              <a:t>16/03/2017</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A53DBF6C-7546-45B9-B3A9-A5DE2DE3F7A3}" type="slidenum">
              <a:rPr lang="fr-FR" altLang="fr-FR"/>
              <a:pPr>
                <a:defRPr/>
              </a:pPr>
              <a:t>‹N°›</a:t>
            </a:fld>
            <a:endParaRPr lang="fr-FR" altLang="fr-FR"/>
          </a:p>
        </p:txBody>
      </p:sp>
    </p:spTree>
    <p:extLst>
      <p:ext uri="{BB962C8B-B14F-4D97-AF65-F5344CB8AC3E}">
        <p14:creationId xmlns:p14="http://schemas.microsoft.com/office/powerpoint/2010/main" val="9864629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30CBEE-A69A-44AD-B6AB-3B858AB8F3BB}" type="datetimeFigureOut">
              <a:rPr lang="fr-FR"/>
              <a:pPr>
                <a:defRPr/>
              </a:pPr>
              <a:t>16/03/2017</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3E362E00-E42F-4D82-821A-969634C4AF2D}" type="slidenum">
              <a:rPr lang="fr-FR" altLang="fr-FR"/>
              <a:pPr>
                <a:defRPr/>
              </a:pPr>
              <a:t>‹N°›</a:t>
            </a:fld>
            <a:endParaRPr lang="fr-FR" altLang="fr-FR"/>
          </a:p>
        </p:txBody>
      </p:sp>
    </p:spTree>
    <p:extLst>
      <p:ext uri="{BB962C8B-B14F-4D97-AF65-F5344CB8AC3E}">
        <p14:creationId xmlns:p14="http://schemas.microsoft.com/office/powerpoint/2010/main" val="11079810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E18600E0-E604-4800-ADA3-1283F52A1F54}" type="datetimeFigureOut">
              <a:rPr lang="fr-FR"/>
              <a:pPr>
                <a:defRPr/>
              </a:pPr>
              <a:t>16/03/2017</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6FAE34CB-5AF5-4EBF-9A7A-1C60982FA6A3}" type="slidenum">
              <a:rPr lang="fr-FR" altLang="fr-FR"/>
              <a:pPr>
                <a:defRPr/>
              </a:pPr>
              <a:t>‹N°›</a:t>
            </a:fld>
            <a:endParaRPr lang="fr-FR" altLang="fr-FR"/>
          </a:p>
        </p:txBody>
      </p:sp>
    </p:spTree>
    <p:extLst>
      <p:ext uri="{BB962C8B-B14F-4D97-AF65-F5344CB8AC3E}">
        <p14:creationId xmlns:p14="http://schemas.microsoft.com/office/powerpoint/2010/main" val="25069654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885BA0DF-D9E6-474F-A0E1-060C4BCB6271}" type="datetimeFigureOut">
              <a:rPr lang="fr-FR"/>
              <a:pPr>
                <a:defRPr/>
              </a:pPr>
              <a:t>16/03/2017</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DD24EBBD-1B26-471C-AC04-8D5C03C26FE6}" type="slidenum">
              <a:rPr lang="fr-FR" altLang="fr-FR"/>
              <a:pPr>
                <a:defRPr/>
              </a:pPr>
              <a:t>‹N°›</a:t>
            </a:fld>
            <a:endParaRPr lang="fr-FR" altLang="fr-FR"/>
          </a:p>
        </p:txBody>
      </p:sp>
    </p:spTree>
    <p:extLst>
      <p:ext uri="{BB962C8B-B14F-4D97-AF65-F5344CB8AC3E}">
        <p14:creationId xmlns:p14="http://schemas.microsoft.com/office/powerpoint/2010/main" val="37146754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1554C81-38EC-4DE3-AFD4-BC6314EAEB9C}" type="slidenum">
              <a:rPr lang="fr-FR" altLang="fr-FR"/>
              <a:pPr>
                <a:defRPr/>
              </a:pPr>
              <a:t>‹N°›</a:t>
            </a:fld>
            <a:endParaRPr lang="fr-FR" altLang="fr-FR"/>
          </a:p>
        </p:txBody>
      </p:sp>
    </p:spTree>
    <p:extLst>
      <p:ext uri="{BB962C8B-B14F-4D97-AF65-F5344CB8AC3E}">
        <p14:creationId xmlns:p14="http://schemas.microsoft.com/office/powerpoint/2010/main" val="35529212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9F2297E-F3C2-4A42-8993-F97C56B53B77}" type="slidenum">
              <a:rPr lang="fr-FR" altLang="fr-FR"/>
              <a:pPr>
                <a:defRPr/>
              </a:pPr>
              <a:t>‹N°›</a:t>
            </a:fld>
            <a:endParaRPr lang="fr-FR" altLang="fr-FR"/>
          </a:p>
        </p:txBody>
      </p:sp>
    </p:spTree>
    <p:extLst>
      <p:ext uri="{BB962C8B-B14F-4D97-AF65-F5344CB8AC3E}">
        <p14:creationId xmlns:p14="http://schemas.microsoft.com/office/powerpoint/2010/main" val="13847920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0A0B431-707D-424A-AAA5-0DE64B951B8E}" type="slidenum">
              <a:rPr lang="fr-FR" altLang="fr-FR"/>
              <a:pPr>
                <a:defRPr/>
              </a:pPr>
              <a:t>‹N°›</a:t>
            </a:fld>
            <a:endParaRPr lang="fr-FR" altLang="fr-FR"/>
          </a:p>
        </p:txBody>
      </p:sp>
    </p:spTree>
    <p:extLst>
      <p:ext uri="{BB962C8B-B14F-4D97-AF65-F5344CB8AC3E}">
        <p14:creationId xmlns:p14="http://schemas.microsoft.com/office/powerpoint/2010/main" val="272450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A38ED27-BEB9-4B40-948F-CCB3F834603B}" type="datetimeFigureOut">
              <a:rPr lang="en-US"/>
              <a:pPr>
                <a:defRPr/>
              </a:pPr>
              <a:t>3/16/2017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35EBD1B-BA4B-427B-8B42-82B54EDF7EBC}" type="slidenum">
              <a:rPr lang="en-US"/>
              <a:pPr>
                <a:defRPr/>
              </a:pPr>
              <a:t>‹N°›</a:t>
            </a:fld>
            <a:endParaRPr lang="en-US"/>
          </a:p>
        </p:txBody>
      </p:sp>
    </p:spTree>
    <p:extLst>
      <p:ext uri="{BB962C8B-B14F-4D97-AF65-F5344CB8AC3E}">
        <p14:creationId xmlns:p14="http://schemas.microsoft.com/office/powerpoint/2010/main" val="21182290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fr-F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a:defRPr/>
            </a:lvl1pPr>
          </a:lstStyle>
          <a:p>
            <a:pPr>
              <a:defRPr/>
            </a:pPr>
            <a:fld id="{7883FF6A-7FD0-4DE3-9D6C-00DF95DD53D4}" type="datetimeFigureOut">
              <a:rPr lang="fr-FR"/>
              <a:pPr>
                <a:defRPr/>
              </a:pPr>
              <a:t>16/03/2017</a:t>
            </a:fld>
            <a:endParaRPr lang="fr-F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fr-FR"/>
          </a:p>
        </p:txBody>
      </p:sp>
      <p:sp>
        <p:nvSpPr>
          <p:cNvPr id="7" name="Slide Number Placeholder 6"/>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F47B7BB-00DF-4A02-8E8F-19016415BDA8}" type="slidenum">
              <a:rPr lang="fr-FR" altLang="fr-FR"/>
              <a:pPr>
                <a:defRPr/>
              </a:pPr>
              <a:t>‹N°›</a:t>
            </a:fld>
            <a:endParaRPr lang="fr-FR" altLang="fr-FR"/>
          </a:p>
        </p:txBody>
      </p:sp>
    </p:spTree>
    <p:extLst>
      <p:ext uri="{BB962C8B-B14F-4D97-AF65-F5344CB8AC3E}">
        <p14:creationId xmlns:p14="http://schemas.microsoft.com/office/powerpoint/2010/main" val="15258853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fr-F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a:xfrm>
            <a:off x="628650" y="6356350"/>
            <a:ext cx="2057400" cy="365125"/>
          </a:xfrm>
          <a:prstGeom prst="rect">
            <a:avLst/>
          </a:prstGeom>
        </p:spPr>
        <p:txBody>
          <a:bodyPr/>
          <a:lstStyle>
            <a:lvl1pPr>
              <a:defRPr/>
            </a:lvl1pPr>
          </a:lstStyle>
          <a:p>
            <a:pPr>
              <a:defRPr/>
            </a:pPr>
            <a:fld id="{72D14C8E-8F5A-4865-998D-A9FAB9044257}" type="datetimeFigureOut">
              <a:rPr lang="fr-FR"/>
              <a:pPr>
                <a:defRPr/>
              </a:pPr>
              <a:t>16/03/2017</a:t>
            </a:fld>
            <a:endParaRPr lang="fr-FR"/>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fr-FR"/>
          </a:p>
        </p:txBody>
      </p:sp>
      <p:sp>
        <p:nvSpPr>
          <p:cNvPr id="9" name="Slide Number Placeholder 8"/>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18B9D3C-A146-4D6F-9783-4ADD001BDC5B}" type="slidenum">
              <a:rPr lang="fr-FR" altLang="fr-FR"/>
              <a:pPr>
                <a:defRPr/>
              </a:pPr>
              <a:t>‹N°›</a:t>
            </a:fld>
            <a:endParaRPr lang="fr-FR" altLang="fr-FR"/>
          </a:p>
        </p:txBody>
      </p:sp>
    </p:spTree>
    <p:extLst>
      <p:ext uri="{BB962C8B-B14F-4D97-AF65-F5344CB8AC3E}">
        <p14:creationId xmlns:p14="http://schemas.microsoft.com/office/powerpoint/2010/main" val="39819437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fr-FR"/>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a:defRPr/>
            </a:lvl1pPr>
          </a:lstStyle>
          <a:p>
            <a:pPr>
              <a:defRPr/>
            </a:pPr>
            <a:fld id="{8C9F9614-58B4-417E-8C5A-56102EF34D59}" type="datetimeFigureOut">
              <a:rPr lang="fr-FR"/>
              <a:pPr>
                <a:defRPr/>
              </a:pPr>
              <a:t>16/03/2017</a:t>
            </a:fld>
            <a:endParaRPr lang="fr-F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fr-FR"/>
          </a:p>
        </p:txBody>
      </p:sp>
      <p:sp>
        <p:nvSpPr>
          <p:cNvPr id="5" name="Slide Number Placeholder 4"/>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2C9CE63-F368-4DDA-96EA-FF1D585360FB}" type="slidenum">
              <a:rPr lang="fr-FR" altLang="fr-FR"/>
              <a:pPr>
                <a:defRPr/>
              </a:pPr>
              <a:t>‹N°›</a:t>
            </a:fld>
            <a:endParaRPr lang="fr-FR" altLang="fr-FR"/>
          </a:p>
        </p:txBody>
      </p:sp>
    </p:spTree>
    <p:extLst>
      <p:ext uri="{BB962C8B-B14F-4D97-AF65-F5344CB8AC3E}">
        <p14:creationId xmlns:p14="http://schemas.microsoft.com/office/powerpoint/2010/main" val="4429080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lvl1pPr>
              <a:defRPr/>
            </a:lvl1pPr>
          </a:lstStyle>
          <a:p>
            <a:pPr>
              <a:defRPr/>
            </a:pPr>
            <a:fld id="{E4AB10D3-22FD-42BF-8F35-86D7BF2AD17D}" type="datetimeFigureOut">
              <a:rPr lang="fr-FR"/>
              <a:pPr>
                <a:defRPr/>
              </a:pPr>
              <a:t>16/03/2017</a:t>
            </a:fld>
            <a:endParaRPr lang="fr-F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fr-FR"/>
          </a:p>
        </p:txBody>
      </p:sp>
      <p:sp>
        <p:nvSpPr>
          <p:cNvPr id="4"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37EA2DA-4026-42AD-BC55-B353C524474B}" type="slidenum">
              <a:rPr lang="fr-FR" altLang="fr-FR"/>
              <a:pPr>
                <a:defRPr/>
              </a:pPr>
              <a:t>‹N°›</a:t>
            </a:fld>
            <a:endParaRPr lang="fr-FR" altLang="fr-FR"/>
          </a:p>
        </p:txBody>
      </p:sp>
    </p:spTree>
    <p:extLst>
      <p:ext uri="{BB962C8B-B14F-4D97-AF65-F5344CB8AC3E}">
        <p14:creationId xmlns:p14="http://schemas.microsoft.com/office/powerpoint/2010/main" val="4002456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a:defRPr/>
            </a:lvl1pPr>
          </a:lstStyle>
          <a:p>
            <a:pPr>
              <a:defRPr/>
            </a:pPr>
            <a:fld id="{A0905E67-B598-4C38-A1F5-FFEDCCFF6268}" type="datetimeFigureOut">
              <a:rPr lang="fr-FR"/>
              <a:pPr>
                <a:defRPr/>
              </a:pPr>
              <a:t>16/03/2017</a:t>
            </a:fld>
            <a:endParaRPr lang="fr-F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fr-FR"/>
          </a:p>
        </p:txBody>
      </p:sp>
      <p:sp>
        <p:nvSpPr>
          <p:cNvPr id="7" name="Slide Number Placeholder 6"/>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166FD27-9043-4B7B-BD81-7757904C556D}" type="slidenum">
              <a:rPr lang="fr-FR" altLang="fr-FR"/>
              <a:pPr>
                <a:defRPr/>
              </a:pPr>
              <a:t>‹N°›</a:t>
            </a:fld>
            <a:endParaRPr lang="fr-FR" altLang="fr-FR"/>
          </a:p>
        </p:txBody>
      </p:sp>
    </p:spTree>
    <p:extLst>
      <p:ext uri="{BB962C8B-B14F-4D97-AF65-F5344CB8AC3E}">
        <p14:creationId xmlns:p14="http://schemas.microsoft.com/office/powerpoint/2010/main" val="24598513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a:defRPr/>
            </a:lvl1pPr>
          </a:lstStyle>
          <a:p>
            <a:pPr>
              <a:defRPr/>
            </a:pPr>
            <a:fld id="{2264ED9D-1C20-468A-AAA3-8C413390C47E}" type="datetimeFigureOut">
              <a:rPr lang="fr-FR"/>
              <a:pPr>
                <a:defRPr/>
              </a:pPr>
              <a:t>16/03/2017</a:t>
            </a:fld>
            <a:endParaRPr lang="fr-F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fr-FR"/>
          </a:p>
        </p:txBody>
      </p:sp>
      <p:sp>
        <p:nvSpPr>
          <p:cNvPr id="7" name="Slide Number Placeholder 6"/>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E5AF527-ECEA-4807-8E9E-DF45E64BDE87}" type="slidenum">
              <a:rPr lang="fr-FR" altLang="fr-FR"/>
              <a:pPr>
                <a:defRPr/>
              </a:pPr>
              <a:t>‹N°›</a:t>
            </a:fld>
            <a:endParaRPr lang="fr-FR" altLang="fr-FR"/>
          </a:p>
        </p:txBody>
      </p:sp>
    </p:spTree>
    <p:extLst>
      <p:ext uri="{BB962C8B-B14F-4D97-AF65-F5344CB8AC3E}">
        <p14:creationId xmlns:p14="http://schemas.microsoft.com/office/powerpoint/2010/main" val="34778527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7CDDFE6F-F118-4634-B671-1E68E33068BA}" type="datetimeFigureOut">
              <a:rPr lang="fr-FR"/>
              <a:pPr>
                <a:defRPr/>
              </a:pPr>
              <a:t>16/03/2017</a:t>
            </a:fld>
            <a:endParaRPr lang="fr-F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fr-FR"/>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3CB3502-435C-4494-808A-561427A51B54}" type="slidenum">
              <a:rPr lang="fr-FR" altLang="fr-FR"/>
              <a:pPr>
                <a:defRPr/>
              </a:pPr>
              <a:t>‹N°›</a:t>
            </a:fld>
            <a:endParaRPr lang="fr-FR" altLang="fr-FR"/>
          </a:p>
        </p:txBody>
      </p:sp>
    </p:spTree>
    <p:extLst>
      <p:ext uri="{BB962C8B-B14F-4D97-AF65-F5344CB8AC3E}">
        <p14:creationId xmlns:p14="http://schemas.microsoft.com/office/powerpoint/2010/main" val="5632463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66456B65-7BBD-4596-A8C1-0E48563B4244}" type="datetimeFigureOut">
              <a:rPr lang="fr-FR"/>
              <a:pPr>
                <a:defRPr/>
              </a:pPr>
              <a:t>16/03/2017</a:t>
            </a:fld>
            <a:endParaRPr lang="fr-F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fr-FR"/>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C4372C9-CC03-4AF7-89C3-BAC907C6E8E7}" type="slidenum">
              <a:rPr lang="fr-FR" altLang="fr-FR"/>
              <a:pPr>
                <a:defRPr/>
              </a:pPr>
              <a:t>‹N°›</a:t>
            </a:fld>
            <a:endParaRPr lang="fr-FR" altLang="fr-FR"/>
          </a:p>
        </p:txBody>
      </p:sp>
    </p:spTree>
    <p:extLst>
      <p:ext uri="{BB962C8B-B14F-4D97-AF65-F5344CB8AC3E}">
        <p14:creationId xmlns:p14="http://schemas.microsoft.com/office/powerpoint/2010/main" val="6682659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lvl1pPr>
              <a:defRPr/>
            </a:lvl1pPr>
          </a:lstStyle>
          <a:p>
            <a:pPr>
              <a:defRPr/>
            </a:pPr>
            <a:fld id="{14ACB1CB-B08A-413A-9CDB-0F40BBC24EFD}" type="datetimeFigureOut">
              <a:rPr lang="fr-FR"/>
              <a:pPr>
                <a:defRPr/>
              </a:pPr>
              <a:t>16/03/2017</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1B449A6-30A6-4B98-BE60-332BB63696A3}" type="slidenum">
              <a:rPr lang="fr-FR" altLang="fr-FR"/>
              <a:pPr>
                <a:defRPr/>
              </a:pPr>
              <a:t>‹N°›</a:t>
            </a:fld>
            <a:endParaRPr lang="fr-FR" altLang="fr-FR"/>
          </a:p>
        </p:txBody>
      </p:sp>
    </p:spTree>
    <p:extLst>
      <p:ext uri="{BB962C8B-B14F-4D97-AF65-F5344CB8AC3E}">
        <p14:creationId xmlns:p14="http://schemas.microsoft.com/office/powerpoint/2010/main" val="28496526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208225E7-DFCF-4DF9-AD27-6F20722AA221}" type="datetimeFigureOut">
              <a:rPr lang="fr-FR"/>
              <a:pPr>
                <a:defRPr/>
              </a:pPr>
              <a:t>16/03/2017</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4D9E85A-9E80-4ECA-8E30-BA90B9DE4147}" type="slidenum">
              <a:rPr lang="fr-FR" altLang="fr-FR"/>
              <a:pPr>
                <a:defRPr/>
              </a:pPr>
              <a:t>‹N°›</a:t>
            </a:fld>
            <a:endParaRPr lang="fr-FR" altLang="fr-FR"/>
          </a:p>
        </p:txBody>
      </p:sp>
    </p:spTree>
    <p:extLst>
      <p:ext uri="{BB962C8B-B14F-4D97-AF65-F5344CB8AC3E}">
        <p14:creationId xmlns:p14="http://schemas.microsoft.com/office/powerpoint/2010/main" val="1837959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32040F-D8F6-495B-BAAB-F6DFE3CDD37B}" type="datetimeFigureOut">
              <a:rPr lang="en-US"/>
              <a:pPr>
                <a:defRPr/>
              </a:pPr>
              <a:t>3/16/2017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0BCACE-6BA6-4219-BC58-0E25F9CD84A4}" type="slidenum">
              <a:rPr lang="en-US"/>
              <a:pPr>
                <a:defRPr/>
              </a:pPr>
              <a:t>‹N°›</a:t>
            </a:fld>
            <a:endParaRPr lang="en-US"/>
          </a:p>
        </p:txBody>
      </p:sp>
    </p:spTree>
    <p:extLst>
      <p:ext uri="{BB962C8B-B14F-4D97-AF65-F5344CB8AC3E}">
        <p14:creationId xmlns:p14="http://schemas.microsoft.com/office/powerpoint/2010/main" val="15079240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6B87083-9639-465A-8017-A16C7906A2BE}" type="datetimeFigureOut">
              <a:rPr lang="fr-FR"/>
              <a:pPr>
                <a:defRPr/>
              </a:pPr>
              <a:t>16/03/2017</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336B83C-3F64-4AAC-BAC1-248FE1388D9A}" type="slidenum">
              <a:rPr lang="fr-FR" altLang="fr-FR"/>
              <a:pPr>
                <a:defRPr/>
              </a:pPr>
              <a:t>‹N°›</a:t>
            </a:fld>
            <a:endParaRPr lang="fr-FR" altLang="fr-FR"/>
          </a:p>
        </p:txBody>
      </p:sp>
    </p:spTree>
    <p:extLst>
      <p:ext uri="{BB962C8B-B14F-4D97-AF65-F5344CB8AC3E}">
        <p14:creationId xmlns:p14="http://schemas.microsoft.com/office/powerpoint/2010/main" val="33046366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3"/>
          <p:cNvSpPr>
            <a:spLocks noGrp="1"/>
          </p:cNvSpPr>
          <p:nvPr>
            <p:ph type="dt" sz="half" idx="10"/>
          </p:nvPr>
        </p:nvSpPr>
        <p:spPr/>
        <p:txBody>
          <a:bodyPr/>
          <a:lstStyle>
            <a:lvl1pPr>
              <a:defRPr/>
            </a:lvl1pPr>
          </a:lstStyle>
          <a:p>
            <a:pPr>
              <a:defRPr/>
            </a:pPr>
            <a:fld id="{8B5BF8A4-C8A4-43A4-AFC0-44272EA186A7}" type="datetimeFigureOut">
              <a:rPr lang="fr-FR"/>
              <a:pPr>
                <a:defRPr/>
              </a:pPr>
              <a:t>16/03/2017</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EC1532F2-D6FE-4B8D-A442-EDAD6FCD8023}" type="slidenum">
              <a:rPr lang="fr-FR" altLang="fr-FR"/>
              <a:pPr>
                <a:defRPr/>
              </a:pPr>
              <a:t>‹N°›</a:t>
            </a:fld>
            <a:endParaRPr lang="fr-FR" altLang="fr-FR"/>
          </a:p>
        </p:txBody>
      </p:sp>
    </p:spTree>
    <p:extLst>
      <p:ext uri="{BB962C8B-B14F-4D97-AF65-F5344CB8AC3E}">
        <p14:creationId xmlns:p14="http://schemas.microsoft.com/office/powerpoint/2010/main" val="553912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3"/>
          <p:cNvSpPr>
            <a:spLocks noGrp="1"/>
          </p:cNvSpPr>
          <p:nvPr>
            <p:ph type="dt" sz="half" idx="10"/>
          </p:nvPr>
        </p:nvSpPr>
        <p:spPr/>
        <p:txBody>
          <a:bodyPr/>
          <a:lstStyle>
            <a:lvl1pPr>
              <a:defRPr/>
            </a:lvl1pPr>
          </a:lstStyle>
          <a:p>
            <a:pPr>
              <a:defRPr/>
            </a:pPr>
            <a:fld id="{5E768955-2EFA-4607-9C1F-200DE700AC8C}" type="datetimeFigureOut">
              <a:rPr lang="fr-FR"/>
              <a:pPr>
                <a:defRPr/>
              </a:pPr>
              <a:t>16/03/2017</a:t>
            </a:fld>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403BD4E2-BD22-4799-A753-36C5CA2B85B4}" type="slidenum">
              <a:rPr lang="fr-FR" altLang="fr-FR"/>
              <a:pPr>
                <a:defRPr/>
              </a:pPr>
              <a:t>‹N°›</a:t>
            </a:fld>
            <a:endParaRPr lang="fr-FR" altLang="fr-FR"/>
          </a:p>
        </p:txBody>
      </p:sp>
    </p:spTree>
    <p:extLst>
      <p:ext uri="{BB962C8B-B14F-4D97-AF65-F5344CB8AC3E}">
        <p14:creationId xmlns:p14="http://schemas.microsoft.com/office/powerpoint/2010/main" val="29756634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3"/>
          <p:cNvSpPr>
            <a:spLocks noGrp="1"/>
          </p:cNvSpPr>
          <p:nvPr>
            <p:ph type="dt" sz="half" idx="10"/>
          </p:nvPr>
        </p:nvSpPr>
        <p:spPr/>
        <p:txBody>
          <a:bodyPr/>
          <a:lstStyle>
            <a:lvl1pPr>
              <a:defRPr/>
            </a:lvl1pPr>
          </a:lstStyle>
          <a:p>
            <a:pPr>
              <a:defRPr/>
            </a:pPr>
            <a:fld id="{8BB584E2-1196-4CC6-9967-2673427EE26F}" type="datetimeFigureOut">
              <a:rPr lang="fr-FR"/>
              <a:pPr>
                <a:defRPr/>
              </a:pPr>
              <a:t>16/03/2017</a:t>
            </a:fld>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4A9F8822-E5A7-430D-83D0-D40C05D0AC33}" type="slidenum">
              <a:rPr lang="fr-FR" altLang="fr-FR"/>
              <a:pPr>
                <a:defRPr/>
              </a:pPr>
              <a:t>‹N°›</a:t>
            </a:fld>
            <a:endParaRPr lang="fr-FR" altLang="fr-FR"/>
          </a:p>
        </p:txBody>
      </p:sp>
    </p:spTree>
    <p:extLst>
      <p:ext uri="{BB962C8B-B14F-4D97-AF65-F5344CB8AC3E}">
        <p14:creationId xmlns:p14="http://schemas.microsoft.com/office/powerpoint/2010/main" val="3307500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FF334E5-0CAD-4182-AEA2-EF9C61049C66}" type="datetimeFigureOut">
              <a:rPr lang="fr-FR"/>
              <a:pPr>
                <a:defRPr/>
              </a:pPr>
              <a:t>16/03/2017</a:t>
            </a:fld>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B0A30DBE-1A7C-4C5C-915A-DC78282A1612}" type="slidenum">
              <a:rPr lang="fr-FR" altLang="fr-FR"/>
              <a:pPr>
                <a:defRPr/>
              </a:pPr>
              <a:t>‹N°›</a:t>
            </a:fld>
            <a:endParaRPr lang="fr-FR" altLang="fr-FR"/>
          </a:p>
        </p:txBody>
      </p:sp>
    </p:spTree>
    <p:extLst>
      <p:ext uri="{BB962C8B-B14F-4D97-AF65-F5344CB8AC3E}">
        <p14:creationId xmlns:p14="http://schemas.microsoft.com/office/powerpoint/2010/main" val="24594740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853CE6-C299-41B1-AC22-95BC61D94D72}" type="datetimeFigureOut">
              <a:rPr lang="fr-FR"/>
              <a:pPr>
                <a:defRPr/>
              </a:pPr>
              <a:t>16/03/2017</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7C691A23-558F-479C-B8B2-1A3C986100AD}" type="slidenum">
              <a:rPr lang="fr-FR" altLang="fr-FR"/>
              <a:pPr>
                <a:defRPr/>
              </a:pPr>
              <a:t>‹N°›</a:t>
            </a:fld>
            <a:endParaRPr lang="fr-FR" altLang="fr-FR"/>
          </a:p>
        </p:txBody>
      </p:sp>
    </p:spTree>
    <p:extLst>
      <p:ext uri="{BB962C8B-B14F-4D97-AF65-F5344CB8AC3E}">
        <p14:creationId xmlns:p14="http://schemas.microsoft.com/office/powerpoint/2010/main" val="11866361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819AAA-DFB8-44BE-B6AB-FB804B9B01A6}" type="datetimeFigureOut">
              <a:rPr lang="fr-FR"/>
              <a:pPr>
                <a:defRPr/>
              </a:pPr>
              <a:t>16/03/2017</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AB55707E-6B0F-48AE-9805-B79E98C7E47E}" type="slidenum">
              <a:rPr lang="fr-FR" altLang="fr-FR"/>
              <a:pPr>
                <a:defRPr/>
              </a:pPr>
              <a:t>‹N°›</a:t>
            </a:fld>
            <a:endParaRPr lang="fr-FR" altLang="fr-FR"/>
          </a:p>
        </p:txBody>
      </p:sp>
    </p:spTree>
    <p:extLst>
      <p:ext uri="{BB962C8B-B14F-4D97-AF65-F5344CB8AC3E}">
        <p14:creationId xmlns:p14="http://schemas.microsoft.com/office/powerpoint/2010/main" val="15470318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B0904EA6-CB47-4870-960E-527BBC044C06}" type="datetimeFigureOut">
              <a:rPr lang="fr-FR"/>
              <a:pPr>
                <a:defRPr/>
              </a:pPr>
              <a:t>16/03/2017</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E5408BEE-8A4F-408C-92E0-847091E8C2C6}" type="slidenum">
              <a:rPr lang="fr-FR" altLang="fr-FR"/>
              <a:pPr>
                <a:defRPr/>
              </a:pPr>
              <a:t>‹N°›</a:t>
            </a:fld>
            <a:endParaRPr lang="fr-FR" altLang="fr-FR"/>
          </a:p>
        </p:txBody>
      </p:sp>
    </p:spTree>
    <p:extLst>
      <p:ext uri="{BB962C8B-B14F-4D97-AF65-F5344CB8AC3E}">
        <p14:creationId xmlns:p14="http://schemas.microsoft.com/office/powerpoint/2010/main" val="3911652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EABDB09A-4839-4845-950C-AC9F4DF3D505}" type="datetimeFigureOut">
              <a:rPr lang="fr-FR"/>
              <a:pPr>
                <a:defRPr/>
              </a:pPr>
              <a:t>16/03/2017</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7BE796A-2A0D-4518-BE17-3E04D2F59957}" type="slidenum">
              <a:rPr lang="fr-FR" altLang="fr-FR"/>
              <a:pPr>
                <a:defRPr/>
              </a:pPr>
              <a:t>‹N°›</a:t>
            </a:fld>
            <a:endParaRPr lang="fr-FR" altLang="fr-FR"/>
          </a:p>
        </p:txBody>
      </p:sp>
    </p:spTree>
    <p:extLst>
      <p:ext uri="{BB962C8B-B14F-4D97-AF65-F5344CB8AC3E}">
        <p14:creationId xmlns:p14="http://schemas.microsoft.com/office/powerpoint/2010/main" val="11625363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791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1BB9F7-BE3E-4E97-ADFB-4E0066BE75B2}" type="datetimeFigureOut">
              <a:rPr lang="en-US"/>
              <a:pPr>
                <a:defRPr/>
              </a:pPr>
              <a:t>3/16/2017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A4E8BB-83E4-4C33-81A4-2F378C6791E8}" type="slidenum">
              <a:rPr lang="en-US"/>
              <a:pPr>
                <a:defRPr/>
              </a:pPr>
              <a:t>‹N°›</a:t>
            </a:fld>
            <a:endParaRPr lang="en-US"/>
          </a:p>
        </p:txBody>
      </p:sp>
    </p:spTree>
    <p:extLst>
      <p:ext uri="{BB962C8B-B14F-4D97-AF65-F5344CB8AC3E}">
        <p14:creationId xmlns:p14="http://schemas.microsoft.com/office/powerpoint/2010/main" val="15772589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B54A4B-98E9-4EF8-9027-060B37E775C9}" type="slidenum">
              <a:rPr lang="en-US" altLang="fr-FR"/>
              <a:pPr>
                <a:defRPr/>
              </a:pPr>
              <a:t>‹N°›</a:t>
            </a:fld>
            <a:endParaRPr lang="en-US" altLang="fr-FR"/>
          </a:p>
        </p:txBody>
      </p:sp>
    </p:spTree>
    <p:extLst>
      <p:ext uri="{BB962C8B-B14F-4D97-AF65-F5344CB8AC3E}">
        <p14:creationId xmlns:p14="http://schemas.microsoft.com/office/powerpoint/2010/main" val="35601964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7315200" y="6400800"/>
            <a:ext cx="1828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Title 1"/>
          <p:cNvSpPr>
            <a:spLocks noGrp="1"/>
          </p:cNvSpPr>
          <p:nvPr>
            <p:ph type="title"/>
          </p:nvPr>
        </p:nvSpPr>
        <p:spPr>
          <a:xfrm>
            <a:off x="457200" y="304800"/>
            <a:ext cx="8229600" cy="1143000"/>
          </a:xfrm>
        </p:spPr>
        <p:txBody>
          <a:bodyPr/>
          <a:lstStyle/>
          <a:p>
            <a:r>
              <a:rPr lang="en-GB" noProof="0" smtClean="0"/>
              <a:t>Click to edit Master title style</a:t>
            </a:r>
            <a:endParaRPr lang="en-GB" noProof="0"/>
          </a:p>
        </p:txBody>
      </p:sp>
      <p:sp>
        <p:nvSpPr>
          <p:cNvPr id="3" name="Content Placeholder 2"/>
          <p:cNvSpPr>
            <a:spLocks noGrp="1"/>
          </p:cNvSpPr>
          <p:nvPr>
            <p:ph idx="1"/>
          </p:nvPr>
        </p:nvSpPr>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1923565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94E0A7-D62A-405E-8564-BA4F1553C401}" type="slidenum">
              <a:rPr lang="en-US" altLang="fr-FR"/>
              <a:pPr>
                <a:defRPr/>
              </a:pPr>
              <a:t>‹N°›</a:t>
            </a:fld>
            <a:endParaRPr lang="en-US" altLang="fr-FR"/>
          </a:p>
        </p:txBody>
      </p:sp>
    </p:spTree>
    <p:extLst>
      <p:ext uri="{BB962C8B-B14F-4D97-AF65-F5344CB8AC3E}">
        <p14:creationId xmlns:p14="http://schemas.microsoft.com/office/powerpoint/2010/main" val="41022142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2E6D46-8677-4A14-9345-735EE3628069}" type="slidenum">
              <a:rPr lang="en-US" altLang="fr-FR"/>
              <a:pPr>
                <a:defRPr/>
              </a:pPr>
              <a:t>‹N°›</a:t>
            </a:fld>
            <a:endParaRPr lang="en-US" altLang="fr-FR"/>
          </a:p>
        </p:txBody>
      </p:sp>
    </p:spTree>
    <p:extLst>
      <p:ext uri="{BB962C8B-B14F-4D97-AF65-F5344CB8AC3E}">
        <p14:creationId xmlns:p14="http://schemas.microsoft.com/office/powerpoint/2010/main" val="3476484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 Box 8"/>
          <p:cNvSpPr txBox="1">
            <a:spLocks noChangeArrowheads="1"/>
          </p:cNvSpPr>
          <p:nvPr userDrawn="1"/>
        </p:nvSpPr>
        <p:spPr bwMode="auto">
          <a:xfrm>
            <a:off x="228600" y="1065213"/>
            <a:ext cx="8723313" cy="5191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defRPr/>
            </a:pPr>
            <a:r>
              <a:rPr lang="en-US" sz="2800" b="1">
                <a:solidFill>
                  <a:schemeClr val="bg1"/>
                </a:solidFill>
                <a:latin typeface="Calibri" pitchFamily="34" charset="0"/>
                <a:cs typeface="Arial" charset="0"/>
              </a:rPr>
              <a:t>Programme Qualité de l’Afrique de l’Ouest (PQAO)</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243224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7F61E0C-2636-4979-97C1-13DF6387B836}" type="slidenum">
              <a:rPr lang="en-US" altLang="fr-FR"/>
              <a:pPr>
                <a:defRPr/>
              </a:pPr>
              <a:t>‹N°›</a:t>
            </a:fld>
            <a:endParaRPr lang="en-US" altLang="fr-FR"/>
          </a:p>
        </p:txBody>
      </p:sp>
    </p:spTree>
    <p:extLst>
      <p:ext uri="{BB962C8B-B14F-4D97-AF65-F5344CB8AC3E}">
        <p14:creationId xmlns:p14="http://schemas.microsoft.com/office/powerpoint/2010/main" val="40565955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8EFB5DF-1F36-4AA6-864B-7D2F92C05601}" type="slidenum">
              <a:rPr lang="en-US" altLang="fr-FR"/>
              <a:pPr>
                <a:defRPr/>
              </a:pPr>
              <a:t>‹N°›</a:t>
            </a:fld>
            <a:endParaRPr lang="en-US" altLang="fr-FR"/>
          </a:p>
        </p:txBody>
      </p:sp>
    </p:spTree>
    <p:extLst>
      <p:ext uri="{BB962C8B-B14F-4D97-AF65-F5344CB8AC3E}">
        <p14:creationId xmlns:p14="http://schemas.microsoft.com/office/powerpoint/2010/main" val="13155340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7589B0-32EB-4B67-8688-B4863A5E099D}" type="slidenum">
              <a:rPr lang="en-US" altLang="fr-FR"/>
              <a:pPr>
                <a:defRPr/>
              </a:pPr>
              <a:t>‹N°›</a:t>
            </a:fld>
            <a:endParaRPr lang="en-US" altLang="fr-FR"/>
          </a:p>
        </p:txBody>
      </p:sp>
    </p:spTree>
    <p:extLst>
      <p:ext uri="{BB962C8B-B14F-4D97-AF65-F5344CB8AC3E}">
        <p14:creationId xmlns:p14="http://schemas.microsoft.com/office/powerpoint/2010/main" val="20532852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BBA138-0035-4FD8-9813-04F63D739148}" type="slidenum">
              <a:rPr lang="en-US" altLang="fr-FR"/>
              <a:pPr>
                <a:defRPr/>
              </a:pPr>
              <a:t>‹N°›</a:t>
            </a:fld>
            <a:endParaRPr lang="en-US" altLang="fr-FR"/>
          </a:p>
        </p:txBody>
      </p:sp>
    </p:spTree>
    <p:extLst>
      <p:ext uri="{BB962C8B-B14F-4D97-AF65-F5344CB8AC3E}">
        <p14:creationId xmlns:p14="http://schemas.microsoft.com/office/powerpoint/2010/main" val="10853274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6D62B2-5F6E-4C53-8487-3654F61133D6}" type="slidenum">
              <a:rPr lang="en-US" altLang="fr-FR"/>
              <a:pPr>
                <a:defRPr/>
              </a:pPr>
              <a:t>‹N°›</a:t>
            </a:fld>
            <a:endParaRPr lang="en-US" altLang="fr-FR"/>
          </a:p>
        </p:txBody>
      </p:sp>
    </p:spTree>
    <p:extLst>
      <p:ext uri="{BB962C8B-B14F-4D97-AF65-F5344CB8AC3E}">
        <p14:creationId xmlns:p14="http://schemas.microsoft.com/office/powerpoint/2010/main" val="636207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A39DC2-9268-4D3C-9596-6E907CF69C8C}" type="datetimeFigureOut">
              <a:rPr lang="en-US"/>
              <a:pPr>
                <a:defRPr/>
              </a:pPr>
              <a:t>3/16/2017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3096B1-13FA-40A1-8ECA-C15D51715BFB}" type="slidenum">
              <a:rPr lang="en-US"/>
              <a:pPr>
                <a:defRPr/>
              </a:pPr>
              <a:t>‹N°›</a:t>
            </a:fld>
            <a:endParaRPr lang="en-US"/>
          </a:p>
        </p:txBody>
      </p:sp>
    </p:spTree>
    <p:extLst>
      <p:ext uri="{BB962C8B-B14F-4D97-AF65-F5344CB8AC3E}">
        <p14:creationId xmlns:p14="http://schemas.microsoft.com/office/powerpoint/2010/main" val="24914139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295400" y="3886200"/>
            <a:ext cx="6400800" cy="519113"/>
          </a:xfrm>
        </p:spPr>
        <p:txBody>
          <a:bodyPr>
            <a:spAutoFit/>
          </a:bodyPr>
          <a:lstStyle>
            <a:lvl1pPr marL="0" indent="0" algn="ctr">
              <a:buFontTx/>
              <a:buNone/>
              <a:defRPr sz="2800"/>
            </a:lvl1pPr>
          </a:lstStyle>
          <a:p>
            <a:endParaRPr lang="fr-FR" dirty="0"/>
          </a:p>
        </p:txBody>
      </p:sp>
    </p:spTree>
    <p:extLst>
      <p:ext uri="{BB962C8B-B14F-4D97-AF65-F5344CB8AC3E}">
        <p14:creationId xmlns:p14="http://schemas.microsoft.com/office/powerpoint/2010/main" val="1216317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0976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446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6.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6.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8.pn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95263"/>
            <a:ext cx="9144000" cy="646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smtClean="0"/>
              <a:t>Click to edit Master title style</a:t>
            </a:r>
          </a:p>
        </p:txBody>
      </p:sp>
      <p:sp>
        <p:nvSpPr>
          <p:cNvPr id="1028"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74DC982-C340-4A20-A42F-7C591A035448}" type="datetimeFigureOut">
              <a:rPr lang="en-US"/>
              <a:pPr>
                <a:defRPr/>
              </a:pPr>
              <a:t>3/16/2017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25C182B-F49E-4ADD-B39E-3332684D1506}" type="slidenum">
              <a:rPr lang="en-US"/>
              <a:pPr>
                <a:defRPr/>
              </a:pPr>
              <a:t>‹N°›</a:t>
            </a:fld>
            <a:endParaRPr lang="en-US"/>
          </a:p>
        </p:txBody>
      </p:sp>
      <p:sp>
        <p:nvSpPr>
          <p:cNvPr id="8" name="Rectangle 7"/>
          <p:cNvSpPr/>
          <p:nvPr userDrawn="1"/>
        </p:nvSpPr>
        <p:spPr>
          <a:xfrm>
            <a:off x="0" y="6311900"/>
            <a:ext cx="9144000" cy="546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userDrawn="1"/>
        </p:nvSpPr>
        <p:spPr>
          <a:xfrm>
            <a:off x="8181975" y="5870575"/>
            <a:ext cx="784225" cy="7112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0" name="Rectangle 9"/>
          <p:cNvSpPr/>
          <p:nvPr userDrawn="1"/>
        </p:nvSpPr>
        <p:spPr>
          <a:xfrm>
            <a:off x="0" y="5688013"/>
            <a:ext cx="3365500" cy="10763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pic>
        <p:nvPicPr>
          <p:cNvPr id="1035" name="Picture 1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81975" y="6192838"/>
            <a:ext cx="6873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88913" y="6080125"/>
            <a:ext cx="19780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086" r:id="rId1"/>
    <p:sldLayoutId id="2147489087" r:id="rId2"/>
    <p:sldLayoutId id="2147489088" r:id="rId3"/>
    <p:sldLayoutId id="2147489089" r:id="rId4"/>
    <p:sldLayoutId id="2147489090" r:id="rId5"/>
    <p:sldLayoutId id="2147489091" r:id="rId6"/>
    <p:sldLayoutId id="2147489092" r:id="rId7"/>
    <p:sldLayoutId id="2147489093" r:id="rId8"/>
    <p:sldLayoutId id="2147489094" r:id="rId9"/>
    <p:sldLayoutId id="2147489095" r:id="rId10"/>
    <p:sldLayoutId id="214748909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95263"/>
            <a:ext cx="9144000" cy="646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smtClean="0"/>
              <a:t>Click to edit Master title style</a:t>
            </a:r>
          </a:p>
        </p:txBody>
      </p:sp>
      <p:sp>
        <p:nvSpPr>
          <p:cNvPr id="2052"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6A3FC5A-CEFA-4708-BC22-AE3850D0A2E5}" type="datetimeFigureOut">
              <a:rPr lang="en-US"/>
              <a:pPr>
                <a:defRPr/>
              </a:pPr>
              <a:t>3/16/2017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8508E43-CD17-4E3C-AFB0-C0B275055A3B}" type="slidenum">
              <a:rPr lang="en-US"/>
              <a:pPr>
                <a:defRPr/>
              </a:pPr>
              <a:t>‹N°›</a:t>
            </a:fld>
            <a:endParaRPr lang="en-US"/>
          </a:p>
        </p:txBody>
      </p:sp>
      <p:sp>
        <p:nvSpPr>
          <p:cNvPr id="10" name="Rectangle 9"/>
          <p:cNvSpPr/>
          <p:nvPr userDrawn="1"/>
        </p:nvSpPr>
        <p:spPr>
          <a:xfrm>
            <a:off x="8181975" y="5870575"/>
            <a:ext cx="784225" cy="7112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1" name="Rectangle 10"/>
          <p:cNvSpPr/>
          <p:nvPr userDrawn="1"/>
        </p:nvSpPr>
        <p:spPr>
          <a:xfrm>
            <a:off x="0" y="5688013"/>
            <a:ext cx="3365500" cy="10763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pic>
        <p:nvPicPr>
          <p:cNvPr id="2058"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l="80009"/>
          <a:stretch>
            <a:fillRect/>
          </a:stretch>
        </p:blipFill>
        <p:spPr bwMode="auto">
          <a:xfrm>
            <a:off x="8459788" y="6221413"/>
            <a:ext cx="606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7788" y="6207125"/>
            <a:ext cx="19748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097" r:id="rId1"/>
    <p:sldLayoutId id="2147489098" r:id="rId2"/>
    <p:sldLayoutId id="2147489099" r:id="rId3"/>
    <p:sldLayoutId id="2147489100" r:id="rId4"/>
    <p:sldLayoutId id="2147489101" r:id="rId5"/>
    <p:sldLayoutId id="2147489102" r:id="rId6"/>
    <p:sldLayoutId id="2147489103" r:id="rId7"/>
    <p:sldLayoutId id="2147489104" r:id="rId8"/>
    <p:sldLayoutId id="2147489105" r:id="rId9"/>
    <p:sldLayoutId id="2147489106" r:id="rId10"/>
    <p:sldLayoutId id="214748910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smtClean="0"/>
              <a:t>Click to edit Master ttle style</a:t>
            </a:r>
            <a:endParaRPr lang="fr-FR" altLang="fr-FR"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endParaRPr lang="fr-FR" altLang="fr-F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CE21DD43-5BF5-478E-9CFF-D53E6356CC54}" type="datetimeFigureOut">
              <a:rPr lang="fr-FR"/>
              <a:pPr>
                <a:defRPr/>
              </a:pPr>
              <a:t>16/03/2017</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FB5131D-3793-4FA0-884D-74EB2C8B1189}"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9108" r:id="rId1"/>
    <p:sldLayoutId id="2147489109" r:id="rId2"/>
    <p:sldLayoutId id="2147489110" r:id="rId3"/>
    <p:sldLayoutId id="2147489111" r:id="rId4"/>
    <p:sldLayoutId id="2147489112" r:id="rId5"/>
    <p:sldLayoutId id="2147489113" r:id="rId6"/>
    <p:sldLayoutId id="2147489114" r:id="rId7"/>
    <p:sldLayoutId id="2147489115" r:id="rId8"/>
    <p:sldLayoutId id="2147489116" r:id="rId9"/>
    <p:sldLayoutId id="2147489117" r:id="rId10"/>
    <p:sldLayoutId id="2147489118" r:id="rId11"/>
    <p:sldLayoutId id="2147489119" r:id="rId12"/>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grpSp>
        <p:nvGrpSpPr>
          <p:cNvPr id="7" name="Group 6"/>
          <p:cNvGrpSpPr>
            <a:grpSpLocks/>
          </p:cNvGrpSpPr>
          <p:nvPr userDrawn="1"/>
        </p:nvGrpSpPr>
        <p:grpSpPr bwMode="auto">
          <a:xfrm>
            <a:off x="0" y="1006475"/>
            <a:ext cx="9144000" cy="65088"/>
            <a:chOff x="11238286" y="6370260"/>
            <a:chExt cx="12007569" cy="152400"/>
          </a:xfrm>
        </p:grpSpPr>
        <p:grpSp>
          <p:nvGrpSpPr>
            <p:cNvPr id="4101" name="Group 3"/>
            <p:cNvGrpSpPr>
              <a:grpSpLocks/>
            </p:cNvGrpSpPr>
            <p:nvPr/>
          </p:nvGrpSpPr>
          <p:grpSpPr bwMode="auto">
            <a:xfrm>
              <a:off x="13639800" y="6370260"/>
              <a:ext cx="9606055" cy="152400"/>
              <a:chOff x="2055030" y="1463669"/>
              <a:chExt cx="2304256" cy="544908"/>
            </a:xfrm>
          </p:grpSpPr>
          <p:sp>
            <p:nvSpPr>
              <p:cNvPr id="10" name="Rectangle 9"/>
              <p:cNvSpPr/>
              <p:nvPr/>
            </p:nvSpPr>
            <p:spPr>
              <a:xfrm>
                <a:off x="2055030" y="1463669"/>
                <a:ext cx="576064" cy="544908"/>
              </a:xfrm>
              <a:prstGeom prst="rect">
                <a:avLst/>
              </a:prstGeom>
              <a:solidFill>
                <a:srgbClr val="CC00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p:cNvSpPr/>
              <p:nvPr/>
            </p:nvSpPr>
            <p:spPr>
              <a:xfrm>
                <a:off x="2631094" y="1463669"/>
                <a:ext cx="576064" cy="544908"/>
              </a:xfrm>
              <a:prstGeom prst="rect">
                <a:avLst/>
              </a:prstGeom>
              <a:solidFill>
                <a:srgbClr val="86269B"/>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12" name="Rectangle 11"/>
              <p:cNvSpPr/>
              <p:nvPr/>
            </p:nvSpPr>
            <p:spPr>
              <a:xfrm>
                <a:off x="3207158" y="1463669"/>
                <a:ext cx="576064" cy="544908"/>
              </a:xfrm>
              <a:prstGeom prst="rect">
                <a:avLst/>
              </a:prstGeom>
              <a:solidFill>
                <a:srgbClr val="00D2F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13" name="Rectangle 12"/>
              <p:cNvSpPr/>
              <p:nvPr/>
            </p:nvSpPr>
            <p:spPr>
              <a:xfrm>
                <a:off x="3783222" y="1463669"/>
                <a:ext cx="576064" cy="544908"/>
              </a:xfrm>
              <a:prstGeom prst="rect">
                <a:avLst/>
              </a:prstGeom>
              <a:solidFill>
                <a:srgbClr val="00B796"/>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grpSp>
        <p:sp>
          <p:nvSpPr>
            <p:cNvPr id="9" name="Rectangle 8"/>
            <p:cNvSpPr/>
            <p:nvPr/>
          </p:nvSpPr>
          <p:spPr>
            <a:xfrm>
              <a:off x="11238286" y="6370260"/>
              <a:ext cx="2401514" cy="152400"/>
            </a:xfrm>
            <a:prstGeom prst="rect">
              <a:avLst/>
            </a:prstGeom>
            <a:solidFill>
              <a:srgbClr val="FE9601"/>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grpSp>
      <p:pic>
        <p:nvPicPr>
          <p:cNvPr id="4099" name="Picture 9"/>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4275" y="127000"/>
            <a:ext cx="46958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
          <p:cNvPicPr>
            <a:picLocks noChangeAspect="1"/>
          </p:cNvPicPr>
          <p:nvPr userDrawn="1"/>
        </p:nvPicPr>
        <p:blipFill>
          <a:blip r:embed="rId14">
            <a:extLst>
              <a:ext uri="{28A0092B-C50C-407E-A947-70E740481C1C}">
                <a14:useLocalDpi xmlns:a14="http://schemas.microsoft.com/office/drawing/2010/main" val="0"/>
              </a:ext>
            </a:extLst>
          </a:blip>
          <a:srcRect l="2608" t="10722" r="2705" b="11160"/>
          <a:stretch>
            <a:fillRect/>
          </a:stretch>
        </p:blipFill>
        <p:spPr bwMode="auto">
          <a:xfrm>
            <a:off x="6629400" y="6324600"/>
            <a:ext cx="2514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150" r:id="rId1"/>
    <p:sldLayoutId id="2147489151" r:id="rId2"/>
    <p:sldLayoutId id="2147489152" r:id="rId3"/>
    <p:sldLayoutId id="2147489153" r:id="rId4"/>
    <p:sldLayoutId id="2147489154" r:id="rId5"/>
    <p:sldLayoutId id="2147489155" r:id="rId6"/>
    <p:sldLayoutId id="2147489156" r:id="rId7"/>
    <p:sldLayoutId id="2147489157" r:id="rId8"/>
    <p:sldLayoutId id="2147489158" r:id="rId9"/>
    <p:sldLayoutId id="2147489159" r:id="rId10"/>
    <p:sldLayoutId id="2147489160"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smtClean="0"/>
              <a:t>Click to edit Master title style</a:t>
            </a:r>
            <a:endParaRPr lang="fr-FR" altLang="fr-FR" smtClean="0"/>
          </a:p>
        </p:txBody>
      </p:sp>
      <p:sp>
        <p:nvSpPr>
          <p:cNvPr id="5123"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endParaRPr lang="fr-FR" altLang="fr-FR"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96F88E7-D19B-4AA4-9234-56D9D3CEEB00}" type="datetimeFigureOut">
              <a:rPr lang="fr-FR"/>
              <a:pPr>
                <a:defRPr/>
              </a:pPr>
              <a:t>16/03/2017</a:t>
            </a:fld>
            <a:endParaRPr lang="fr-F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DB3D5BEE-BD29-4216-B5E3-6211E108B080}"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9120" r:id="rId1"/>
    <p:sldLayoutId id="2147489121" r:id="rId2"/>
    <p:sldLayoutId id="2147489122" r:id="rId3"/>
    <p:sldLayoutId id="2147489123" r:id="rId4"/>
    <p:sldLayoutId id="2147489124" r:id="rId5"/>
    <p:sldLayoutId id="2147489125" r:id="rId6"/>
    <p:sldLayoutId id="2147489126" r:id="rId7"/>
    <p:sldLayoutId id="2147489127" r:id="rId8"/>
    <p:sldLayoutId id="2147489128" r:id="rId9"/>
    <p:sldLayoutId id="2147489129" r:id="rId10"/>
    <p:sldLayoutId id="214748913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grpSp>
        <p:nvGrpSpPr>
          <p:cNvPr id="7" name="Group 6"/>
          <p:cNvGrpSpPr>
            <a:grpSpLocks/>
          </p:cNvGrpSpPr>
          <p:nvPr userDrawn="1"/>
        </p:nvGrpSpPr>
        <p:grpSpPr bwMode="auto">
          <a:xfrm>
            <a:off x="0" y="1006475"/>
            <a:ext cx="9144000" cy="65088"/>
            <a:chOff x="11238286" y="6370260"/>
            <a:chExt cx="12007569" cy="152400"/>
          </a:xfrm>
        </p:grpSpPr>
        <p:grpSp>
          <p:nvGrpSpPr>
            <p:cNvPr id="6148" name="Group 3"/>
            <p:cNvGrpSpPr>
              <a:grpSpLocks/>
            </p:cNvGrpSpPr>
            <p:nvPr/>
          </p:nvGrpSpPr>
          <p:grpSpPr bwMode="auto">
            <a:xfrm>
              <a:off x="13639800" y="6370260"/>
              <a:ext cx="9606055" cy="152400"/>
              <a:chOff x="2055030" y="1463669"/>
              <a:chExt cx="2304256" cy="544908"/>
            </a:xfrm>
          </p:grpSpPr>
          <p:sp>
            <p:nvSpPr>
              <p:cNvPr id="10" name="Rectangle 9"/>
              <p:cNvSpPr/>
              <p:nvPr/>
            </p:nvSpPr>
            <p:spPr>
              <a:xfrm>
                <a:off x="2055030" y="1463669"/>
                <a:ext cx="576064" cy="544908"/>
              </a:xfrm>
              <a:prstGeom prst="rect">
                <a:avLst/>
              </a:prstGeom>
              <a:solidFill>
                <a:srgbClr val="CC00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p:cNvSpPr/>
              <p:nvPr/>
            </p:nvSpPr>
            <p:spPr>
              <a:xfrm>
                <a:off x="2631094" y="1463669"/>
                <a:ext cx="576064" cy="544908"/>
              </a:xfrm>
              <a:prstGeom prst="rect">
                <a:avLst/>
              </a:prstGeom>
              <a:solidFill>
                <a:srgbClr val="86269B"/>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12" name="Rectangle 11"/>
              <p:cNvSpPr/>
              <p:nvPr/>
            </p:nvSpPr>
            <p:spPr>
              <a:xfrm>
                <a:off x="3207158" y="1463669"/>
                <a:ext cx="576064" cy="544908"/>
              </a:xfrm>
              <a:prstGeom prst="rect">
                <a:avLst/>
              </a:prstGeom>
              <a:solidFill>
                <a:srgbClr val="00D2F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13" name="Rectangle 12"/>
              <p:cNvSpPr/>
              <p:nvPr/>
            </p:nvSpPr>
            <p:spPr>
              <a:xfrm>
                <a:off x="3783222" y="1463669"/>
                <a:ext cx="576064" cy="544908"/>
              </a:xfrm>
              <a:prstGeom prst="rect">
                <a:avLst/>
              </a:prstGeom>
              <a:solidFill>
                <a:srgbClr val="00B796"/>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grpSp>
        <p:sp>
          <p:nvSpPr>
            <p:cNvPr id="9" name="Rectangle 8"/>
            <p:cNvSpPr/>
            <p:nvPr/>
          </p:nvSpPr>
          <p:spPr>
            <a:xfrm>
              <a:off x="11238286" y="6370260"/>
              <a:ext cx="2401514" cy="152400"/>
            </a:xfrm>
            <a:prstGeom prst="rect">
              <a:avLst/>
            </a:prstGeom>
            <a:solidFill>
              <a:srgbClr val="FE9601"/>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grpSp>
      <p:pic>
        <p:nvPicPr>
          <p:cNvPr id="6147" name="Picture 9"/>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4275" y="127000"/>
            <a:ext cx="46958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161" r:id="rId1"/>
    <p:sldLayoutId id="2147489162" r:id="rId2"/>
    <p:sldLayoutId id="2147489163" r:id="rId3"/>
    <p:sldLayoutId id="2147489164" r:id="rId4"/>
    <p:sldLayoutId id="2147489165" r:id="rId5"/>
    <p:sldLayoutId id="2147489166" r:id="rId6"/>
    <p:sldLayoutId id="2147489167" r:id="rId7"/>
    <p:sldLayoutId id="2147489168" r:id="rId8"/>
    <p:sldLayoutId id="2147489169" r:id="rId9"/>
    <p:sldLayoutId id="2147489170" r:id="rId10"/>
    <p:sldLayoutId id="21474891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smtClean="0"/>
              <a:t>Click to edit Master title style</a:t>
            </a:r>
            <a:endParaRPr lang="fr-FR" altLang="fr-FR" smtClean="0"/>
          </a:p>
        </p:txBody>
      </p:sp>
      <p:sp>
        <p:nvSpPr>
          <p:cNvPr id="717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endParaRPr lang="fr-FR" altLang="fr-FR"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783919E-FC04-426E-8DD2-91F97119A26C}" type="datetimeFigureOut">
              <a:rPr lang="fr-FR"/>
              <a:pPr>
                <a:defRPr/>
              </a:pPr>
              <a:t>16/03/2017</a:t>
            </a:fld>
            <a:endParaRPr lang="fr-F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0FC7E6F7-6811-424E-A6E7-DB72D0E7C850}"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9131" r:id="rId1"/>
    <p:sldLayoutId id="2147489132" r:id="rId2"/>
    <p:sldLayoutId id="2147489133" r:id="rId3"/>
    <p:sldLayoutId id="2147489134" r:id="rId4"/>
    <p:sldLayoutId id="2147489135" r:id="rId5"/>
    <p:sldLayoutId id="2147489136" r:id="rId6"/>
    <p:sldLayoutId id="2147489137" r:id="rId7"/>
    <p:sldLayoutId id="2147489138" r:id="rId8"/>
    <p:sldLayoutId id="2147489139" r:id="rId9"/>
    <p:sldLayoutId id="2147489140" r:id="rId10"/>
    <p:sldLayoutId id="2147489141" r:id="rId11"/>
    <p:sldLayoutId id="2147489172"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3810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0F5023D-686B-44D8-ABC3-2275A11CC265}" type="slidenum">
              <a:rPr lang="en-US" altLang="fr-FR"/>
              <a:pPr>
                <a:defRPr/>
              </a:pPr>
              <a:t>‹N°›</a:t>
            </a:fld>
            <a:endParaRPr lang="en-US" altLang="fr-FR"/>
          </a:p>
        </p:txBody>
      </p:sp>
      <p:grpSp>
        <p:nvGrpSpPr>
          <p:cNvPr id="13" name="Group 12"/>
          <p:cNvGrpSpPr>
            <a:grpSpLocks/>
          </p:cNvGrpSpPr>
          <p:nvPr userDrawn="1"/>
        </p:nvGrpSpPr>
        <p:grpSpPr bwMode="auto">
          <a:xfrm>
            <a:off x="0" y="1154113"/>
            <a:ext cx="9144000" cy="65087"/>
            <a:chOff x="11238286" y="6370260"/>
            <a:chExt cx="12007569" cy="152400"/>
          </a:xfrm>
        </p:grpSpPr>
        <p:grpSp>
          <p:nvGrpSpPr>
            <p:cNvPr id="8201" name="Group 3"/>
            <p:cNvGrpSpPr>
              <a:grpSpLocks/>
            </p:cNvGrpSpPr>
            <p:nvPr/>
          </p:nvGrpSpPr>
          <p:grpSpPr bwMode="auto">
            <a:xfrm>
              <a:off x="13639800" y="6370260"/>
              <a:ext cx="9606055" cy="152400"/>
              <a:chOff x="2055030" y="1463669"/>
              <a:chExt cx="2304256" cy="544908"/>
            </a:xfrm>
          </p:grpSpPr>
          <p:sp>
            <p:nvSpPr>
              <p:cNvPr id="16" name="Rectangle 15"/>
              <p:cNvSpPr/>
              <p:nvPr/>
            </p:nvSpPr>
            <p:spPr>
              <a:xfrm>
                <a:off x="2055030" y="1463669"/>
                <a:ext cx="576064" cy="544908"/>
              </a:xfrm>
              <a:prstGeom prst="rect">
                <a:avLst/>
              </a:prstGeom>
              <a:solidFill>
                <a:srgbClr val="CC00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Rectangle 16"/>
              <p:cNvSpPr/>
              <p:nvPr/>
            </p:nvSpPr>
            <p:spPr>
              <a:xfrm>
                <a:off x="2631094" y="1463669"/>
                <a:ext cx="576064" cy="544908"/>
              </a:xfrm>
              <a:prstGeom prst="rect">
                <a:avLst/>
              </a:prstGeom>
              <a:solidFill>
                <a:srgbClr val="86269B"/>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18" name="Rectangle 17"/>
              <p:cNvSpPr/>
              <p:nvPr/>
            </p:nvSpPr>
            <p:spPr>
              <a:xfrm>
                <a:off x="3207158" y="1463669"/>
                <a:ext cx="576064" cy="544908"/>
              </a:xfrm>
              <a:prstGeom prst="rect">
                <a:avLst/>
              </a:prstGeom>
              <a:solidFill>
                <a:srgbClr val="00D2F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19" name="Rectangle 18"/>
              <p:cNvSpPr/>
              <p:nvPr/>
            </p:nvSpPr>
            <p:spPr>
              <a:xfrm>
                <a:off x="3783222" y="1463669"/>
                <a:ext cx="576064" cy="544908"/>
              </a:xfrm>
              <a:prstGeom prst="rect">
                <a:avLst/>
              </a:prstGeom>
              <a:solidFill>
                <a:srgbClr val="00B796"/>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grpSp>
        <p:sp>
          <p:nvSpPr>
            <p:cNvPr id="15" name="Rectangle 14"/>
            <p:cNvSpPr/>
            <p:nvPr/>
          </p:nvSpPr>
          <p:spPr>
            <a:xfrm>
              <a:off x="11238286" y="6370260"/>
              <a:ext cx="2401514" cy="152400"/>
            </a:xfrm>
            <a:prstGeom prst="rect">
              <a:avLst/>
            </a:prstGeom>
            <a:solidFill>
              <a:srgbClr val="FE9601"/>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grpSp>
      <p:pic>
        <p:nvPicPr>
          <p:cNvPr id="8200" name="Picture 19"/>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568575" y="100013"/>
            <a:ext cx="4478338"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142" r:id="rId1"/>
    <p:sldLayoutId id="2147489173" r:id="rId2"/>
    <p:sldLayoutId id="2147489143" r:id="rId3"/>
    <p:sldLayoutId id="2147489144" r:id="rId4"/>
    <p:sldLayoutId id="2147489174" r:id="rId5"/>
    <p:sldLayoutId id="2147489145" r:id="rId6"/>
    <p:sldLayoutId id="2147489146" r:id="rId7"/>
    <p:sldLayoutId id="2147489147" r:id="rId8"/>
    <p:sldLayoutId id="2147489148" r:id="rId9"/>
    <p:sldLayoutId id="2147489149" r:id="rId10"/>
    <p:sldLayoutId id="2147489175" r:id="rId11"/>
    <p:sldLayoutId id="2147489176" r:id="rId12"/>
    <p:sldLayoutId id="2147489177"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ou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2.png"/><Relationship Id="rId2" Type="http://schemas.openxmlformats.org/officeDocument/2006/relationships/diagramData" Target="../diagrams/data5.xml"/><Relationship Id="rId1" Type="http://schemas.openxmlformats.org/officeDocument/2006/relationships/slideLayout" Target="../slideLayouts/slideLayout5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3.png"/><Relationship Id="rId2" Type="http://schemas.openxmlformats.org/officeDocument/2006/relationships/diagramData" Target="../diagrams/data7.xml"/><Relationship Id="rId1" Type="http://schemas.openxmlformats.org/officeDocument/2006/relationships/slideLayout" Target="../slideLayouts/slideLayout5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 y="1924050"/>
            <a:ext cx="4826000" cy="3847207"/>
          </a:xfrm>
          <a:prstGeom prst="rect">
            <a:avLst/>
          </a:prstGeom>
        </p:spPr>
        <p:txBody>
          <a:bodyPr>
            <a:spAutoFit/>
          </a:bodyPr>
          <a:lstStyle/>
          <a:p>
            <a:pPr>
              <a:defRPr/>
            </a:pPr>
            <a:r>
              <a:rPr lang="en-GB" b="1" dirty="0" smtClean="0">
                <a:solidFill>
                  <a:srgbClr val="0070C0"/>
                </a:solidFill>
                <a:latin typeface="Arial Rounded MT Bold" panose="020F0704030504030204" pitchFamily="34" charset="0"/>
              </a:rPr>
              <a:t>Programme </a:t>
            </a:r>
            <a:r>
              <a:rPr lang="en-GB" b="1" dirty="0" err="1" smtClean="0">
                <a:solidFill>
                  <a:srgbClr val="0070C0"/>
                </a:solidFill>
                <a:latin typeface="Arial Rounded MT Bold" panose="020F0704030504030204" pitchFamily="34" charset="0"/>
              </a:rPr>
              <a:t>Système</a:t>
            </a:r>
            <a:r>
              <a:rPr lang="en-GB" b="1" dirty="0" smtClean="0">
                <a:solidFill>
                  <a:srgbClr val="0070C0"/>
                </a:solidFill>
                <a:latin typeface="Arial Rounded MT Bold" panose="020F0704030504030204" pitchFamily="34" charset="0"/>
              </a:rPr>
              <a:t> </a:t>
            </a:r>
            <a:r>
              <a:rPr lang="en-GB" b="1" dirty="0">
                <a:solidFill>
                  <a:srgbClr val="0070C0"/>
                </a:solidFill>
                <a:latin typeface="Arial Rounded MT Bold" panose="020F0704030504030204" pitchFamily="34" charset="0"/>
              </a:rPr>
              <a:t>Qualité </a:t>
            </a:r>
            <a:r>
              <a:rPr lang="en-GB" b="1" dirty="0" smtClean="0">
                <a:solidFill>
                  <a:srgbClr val="0070C0"/>
                </a:solidFill>
                <a:latin typeface="Arial Rounded MT Bold" panose="020F0704030504030204" pitchFamily="34" charset="0"/>
              </a:rPr>
              <a:t>de </a:t>
            </a:r>
            <a:r>
              <a:rPr lang="en-GB" b="1" dirty="0" err="1" smtClean="0">
                <a:solidFill>
                  <a:srgbClr val="0070C0"/>
                </a:solidFill>
                <a:latin typeface="Arial Rounded MT Bold" panose="020F0704030504030204" pitchFamily="34" charset="0"/>
              </a:rPr>
              <a:t>l’Afrique</a:t>
            </a:r>
            <a:r>
              <a:rPr lang="en-GB" b="1" dirty="0" smtClean="0">
                <a:solidFill>
                  <a:srgbClr val="0070C0"/>
                </a:solidFill>
                <a:latin typeface="Arial Rounded MT Bold" panose="020F0704030504030204" pitchFamily="34" charset="0"/>
              </a:rPr>
              <a:t> </a:t>
            </a:r>
            <a:r>
              <a:rPr lang="en-GB" b="1" dirty="0">
                <a:solidFill>
                  <a:srgbClr val="0070C0"/>
                </a:solidFill>
                <a:latin typeface="Arial Rounded MT Bold" panose="020F0704030504030204" pitchFamily="34" charset="0"/>
              </a:rPr>
              <a:t>de </a:t>
            </a:r>
            <a:r>
              <a:rPr lang="en-GB" b="1" dirty="0" err="1">
                <a:solidFill>
                  <a:srgbClr val="0070C0"/>
                </a:solidFill>
                <a:latin typeface="Arial Rounded MT Bold" panose="020F0704030504030204" pitchFamily="34" charset="0"/>
              </a:rPr>
              <a:t>l’Ouest</a:t>
            </a:r>
            <a:endParaRPr lang="en-GB" b="1" dirty="0">
              <a:solidFill>
                <a:srgbClr val="0070C0"/>
              </a:solidFill>
              <a:latin typeface="Arial Rounded MT Bold" panose="020F0704030504030204" pitchFamily="34" charset="0"/>
            </a:endParaRPr>
          </a:p>
          <a:p>
            <a:pPr>
              <a:defRPr/>
            </a:pPr>
            <a:r>
              <a:rPr lang="en-GB" b="1" dirty="0">
                <a:solidFill>
                  <a:srgbClr val="92D050"/>
                </a:solidFill>
                <a:latin typeface="Arial Rounded MT Bold" panose="020F0704030504030204" pitchFamily="34" charset="0"/>
              </a:rPr>
              <a:t>(</a:t>
            </a:r>
            <a:r>
              <a:rPr lang="en-GB" b="1" dirty="0" err="1">
                <a:solidFill>
                  <a:srgbClr val="92D050"/>
                </a:solidFill>
                <a:latin typeface="Arial Rounded MT Bold" panose="020F0704030504030204" pitchFamily="34" charset="0"/>
              </a:rPr>
              <a:t>Appui</a:t>
            </a:r>
            <a:r>
              <a:rPr lang="en-GB" b="1" dirty="0">
                <a:solidFill>
                  <a:srgbClr val="92D050"/>
                </a:solidFill>
                <a:latin typeface="Arial Rounded MT Bold" panose="020F0704030504030204" pitchFamily="34" charset="0"/>
              </a:rPr>
              <a:t> à la </a:t>
            </a:r>
            <a:r>
              <a:rPr lang="en-GB" b="1" dirty="0" err="1">
                <a:solidFill>
                  <a:srgbClr val="92D050"/>
                </a:solidFill>
                <a:latin typeface="Arial Rounded MT Bold" panose="020F0704030504030204" pitchFamily="34" charset="0"/>
              </a:rPr>
              <a:t>mise</a:t>
            </a:r>
            <a:r>
              <a:rPr lang="en-GB" b="1" dirty="0">
                <a:solidFill>
                  <a:srgbClr val="92D050"/>
                </a:solidFill>
                <a:latin typeface="Arial Rounded MT Bold" panose="020F0704030504030204" pitchFamily="34" charset="0"/>
              </a:rPr>
              <a:t> </a:t>
            </a:r>
            <a:r>
              <a:rPr lang="en-GB" b="1" dirty="0" err="1">
                <a:solidFill>
                  <a:srgbClr val="92D050"/>
                </a:solidFill>
                <a:latin typeface="Arial Rounded MT Bold" panose="020F0704030504030204" pitchFamily="34" charset="0"/>
              </a:rPr>
              <a:t>en</a:t>
            </a:r>
            <a:r>
              <a:rPr lang="en-GB" b="1" dirty="0">
                <a:solidFill>
                  <a:srgbClr val="92D050"/>
                </a:solidFill>
                <a:latin typeface="Arial Rounded MT Bold" panose="020F0704030504030204" pitchFamily="34" charset="0"/>
              </a:rPr>
              <a:t> oeuvre de la </a:t>
            </a:r>
            <a:r>
              <a:rPr lang="en-GB" b="1" dirty="0" err="1" smtClean="0">
                <a:solidFill>
                  <a:srgbClr val="92D050"/>
                </a:solidFill>
                <a:latin typeface="Arial Rounded MT Bold" panose="020F0704030504030204" pitchFamily="34" charset="0"/>
              </a:rPr>
              <a:t>Politique</a:t>
            </a:r>
            <a:r>
              <a:rPr lang="en-GB" b="1" dirty="0" smtClean="0">
                <a:solidFill>
                  <a:srgbClr val="92D050"/>
                </a:solidFill>
                <a:latin typeface="Arial Rounded MT Bold" panose="020F0704030504030204" pitchFamily="34" charset="0"/>
              </a:rPr>
              <a:t> </a:t>
            </a:r>
            <a:r>
              <a:rPr lang="en-GB" b="1" dirty="0">
                <a:solidFill>
                  <a:srgbClr val="92D050"/>
                </a:solidFill>
                <a:latin typeface="Arial Rounded MT Bold" panose="020F0704030504030204" pitchFamily="34" charset="0"/>
              </a:rPr>
              <a:t>Q</a:t>
            </a:r>
            <a:r>
              <a:rPr lang="en-GB" b="1" dirty="0" smtClean="0">
                <a:solidFill>
                  <a:srgbClr val="92D050"/>
                </a:solidFill>
                <a:latin typeface="Arial Rounded MT Bold" panose="020F0704030504030204" pitchFamily="34" charset="0"/>
              </a:rPr>
              <a:t>ualité de la CEDEAO</a:t>
            </a:r>
            <a:endParaRPr lang="en-GB" b="1" dirty="0">
              <a:solidFill>
                <a:srgbClr val="92D050"/>
              </a:solidFill>
              <a:latin typeface="Arial Rounded MT Bold" panose="020F0704030504030204" pitchFamily="34" charset="0"/>
            </a:endParaRPr>
          </a:p>
          <a:p>
            <a:pPr>
              <a:defRPr/>
            </a:pPr>
            <a:r>
              <a:rPr lang="en-GB" b="1" dirty="0">
                <a:solidFill>
                  <a:srgbClr val="92D050"/>
                </a:solidFill>
                <a:latin typeface="Arial Rounded MT Bold" panose="020F0704030504030204" pitchFamily="34" charset="0"/>
              </a:rPr>
              <a:t>(ECOQUAL))</a:t>
            </a:r>
            <a:endParaRPr lang="fr-FR" b="1" dirty="0">
              <a:solidFill>
                <a:srgbClr val="92D050"/>
              </a:solidFill>
              <a:latin typeface="Arial Rounded MT Bold" panose="020F0704030504030204" pitchFamily="34" charset="0"/>
            </a:endParaRPr>
          </a:p>
          <a:p>
            <a:pPr>
              <a:defRPr/>
            </a:pPr>
            <a:endParaRPr lang="fr-FR" sz="2400" b="1" dirty="0" smtClean="0">
              <a:solidFill>
                <a:schemeClr val="accent1">
                  <a:lumMod val="75000"/>
                </a:schemeClr>
              </a:solidFill>
              <a:latin typeface="Arial Rounded MT Bold" panose="020F0704030504030204" pitchFamily="34" charset="0"/>
            </a:endParaRPr>
          </a:p>
          <a:p>
            <a:pPr>
              <a:defRPr/>
            </a:pPr>
            <a:endParaRPr lang="fr-FR" sz="2400" b="1" dirty="0">
              <a:solidFill>
                <a:schemeClr val="accent1">
                  <a:lumMod val="75000"/>
                </a:schemeClr>
              </a:solidFill>
              <a:latin typeface="Arial Rounded MT Bold" panose="020F0704030504030204" pitchFamily="34" charset="0"/>
            </a:endParaRPr>
          </a:p>
          <a:p>
            <a:pPr>
              <a:defRPr/>
            </a:pPr>
            <a:r>
              <a:rPr lang="fr-FR" sz="2400" b="1" dirty="0">
                <a:solidFill>
                  <a:srgbClr val="14B4BC"/>
                </a:solidFill>
                <a:latin typeface="Arial Rounded MT Bold" panose="020F0704030504030204" pitchFamily="34" charset="0"/>
              </a:rPr>
              <a:t>PRESENTATION </a:t>
            </a:r>
          </a:p>
          <a:p>
            <a:pPr>
              <a:defRPr/>
            </a:pPr>
            <a:r>
              <a:rPr lang="fr-FR" sz="2400" b="1" dirty="0">
                <a:solidFill>
                  <a:srgbClr val="14B4BC"/>
                </a:solidFill>
                <a:latin typeface="Arial Rounded MT Bold" panose="020F0704030504030204" pitchFamily="34" charset="0"/>
              </a:rPr>
              <a:t>DU PRIX </a:t>
            </a:r>
            <a:r>
              <a:rPr lang="fr-FR" sz="2400" b="1" dirty="0" smtClean="0">
                <a:solidFill>
                  <a:srgbClr val="14B4BC"/>
                </a:solidFill>
                <a:latin typeface="Arial Rounded MT Bold" panose="020F0704030504030204" pitchFamily="34" charset="0"/>
              </a:rPr>
              <a:t>NATIONAL HARMONISE DE LA QUALITE</a:t>
            </a:r>
          </a:p>
          <a:p>
            <a:pPr>
              <a:defRPr/>
            </a:pPr>
            <a:r>
              <a:rPr lang="fr-FR" sz="2400" b="1" dirty="0" smtClean="0">
                <a:solidFill>
                  <a:srgbClr val="14B4BC"/>
                </a:solidFill>
                <a:latin typeface="Arial Rounded MT Bold" panose="020F0704030504030204" pitchFamily="34" charset="0"/>
              </a:rPr>
              <a:t>(PNHQ)</a:t>
            </a:r>
            <a:endParaRPr lang="en-US" sz="2400" b="1" dirty="0">
              <a:solidFill>
                <a:srgbClr val="14B4BC"/>
              </a:solidFill>
              <a:latin typeface="Arial Rounded MT Bold" panose="020F0704030504030204" pitchFamily="34" charset="0"/>
            </a:endParaRPr>
          </a:p>
        </p:txBody>
      </p:sp>
      <p:pic>
        <p:nvPicPr>
          <p:cNvPr id="39940" name="Picture 1"/>
          <p:cNvPicPr>
            <a:picLocks noChangeAspect="1"/>
          </p:cNvPicPr>
          <p:nvPr/>
        </p:nvPicPr>
        <p:blipFill rotWithShape="1">
          <a:blip r:embed="rId3">
            <a:extLst>
              <a:ext uri="{28A0092B-C50C-407E-A947-70E740481C1C}">
                <a14:useLocalDpi xmlns:a14="http://schemas.microsoft.com/office/drawing/2010/main" val="0"/>
              </a:ext>
            </a:extLst>
          </a:blip>
          <a:srcRect t="2120" b="-1"/>
          <a:stretch/>
        </p:blipFill>
        <p:spPr bwMode="auto">
          <a:xfrm>
            <a:off x="4864100" y="1676400"/>
            <a:ext cx="4279900" cy="450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4800600" y="1614488"/>
            <a:ext cx="0" cy="525780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2057400" y="228600"/>
            <a:ext cx="7086600" cy="609600"/>
          </a:xfrm>
          <a:prstGeom prst="rect">
            <a:avLst/>
          </a:prstGeom>
          <a:solidFill>
            <a:srgbClr val="0070C0"/>
          </a:solidFill>
          <a:ln w="9525" cap="flat" cmpd="sng" algn="ctr">
            <a:noFill/>
            <a:prstDash val="solid"/>
            <a:round/>
            <a:headEnd type="none" w="med" len="med"/>
            <a:tailEnd type="none" w="med" len="med"/>
          </a:ln>
          <a:effectLst/>
          <a:extLst/>
        </p:spPr>
        <p:txBody>
          <a:bodyPr lIns="68580" tIns="34290" rIns="342900" bIns="34290" anchor="ctr"/>
          <a:lstStyle/>
          <a:p>
            <a:pPr algn="r" defTabSz="685800" eaLnBrk="1" hangingPunct="1">
              <a:defRPr/>
            </a:pPr>
            <a:r>
              <a:rPr lang="en-US" sz="2800" b="1" kern="0" dirty="0" smtClean="0">
                <a:solidFill>
                  <a:prstClr val="white"/>
                </a:solidFill>
                <a:latin typeface="Arial Rounded MT Bold" panose="020F0704030504030204" pitchFamily="34" charset="0"/>
                <a:cs typeface="Arial" charset="0"/>
              </a:rPr>
              <a:t>4.Management </a:t>
            </a:r>
            <a:r>
              <a:rPr lang="en-US" sz="2800" b="1" kern="0" dirty="0">
                <a:solidFill>
                  <a:prstClr val="white"/>
                </a:solidFill>
                <a:latin typeface="Arial Rounded MT Bold" panose="020F0704030504030204" pitchFamily="34" charset="0"/>
                <a:cs typeface="Arial" charset="0"/>
              </a:rPr>
              <a:t>du </a:t>
            </a:r>
            <a:r>
              <a:rPr lang="en-US" sz="2800" b="1" kern="0" dirty="0" smtClean="0">
                <a:solidFill>
                  <a:prstClr val="white"/>
                </a:solidFill>
                <a:latin typeface="Arial Rounded MT Bold" panose="020F0704030504030204" pitchFamily="34" charset="0"/>
                <a:cs typeface="Arial" charset="0"/>
              </a:rPr>
              <a:t>Prix </a:t>
            </a:r>
            <a:r>
              <a:rPr lang="en-US" sz="2800" b="1" kern="0" dirty="0">
                <a:solidFill>
                  <a:prstClr val="white"/>
                </a:solidFill>
                <a:latin typeface="Arial Rounded MT Bold" panose="020F0704030504030204" pitchFamily="34" charset="0"/>
                <a:cs typeface="Arial" charset="0"/>
              </a:rPr>
              <a:t>/ </a:t>
            </a:r>
            <a:r>
              <a:rPr lang="fr-FR" sz="2800" b="1" dirty="0">
                <a:solidFill>
                  <a:schemeClr val="accent4"/>
                </a:solidFill>
                <a:latin typeface="Arial Rounded MT Bold" panose="020F0704030504030204" pitchFamily="34" charset="0"/>
              </a:rPr>
              <a:t>les organes</a:t>
            </a:r>
            <a:r>
              <a:rPr lang="en-US" sz="2800" b="1" kern="0" dirty="0">
                <a:solidFill>
                  <a:schemeClr val="accent4"/>
                </a:solidFill>
                <a:latin typeface="Arial Rounded MT Bold" panose="020F0704030504030204" pitchFamily="34" charset="0"/>
                <a:cs typeface="Arial" charset="0"/>
              </a:rPr>
              <a:t> </a:t>
            </a:r>
          </a:p>
        </p:txBody>
      </p:sp>
      <p:sp>
        <p:nvSpPr>
          <p:cNvPr id="4" name="Rectangle 3"/>
          <p:cNvSpPr/>
          <p:nvPr/>
        </p:nvSpPr>
        <p:spPr>
          <a:xfrm>
            <a:off x="228600" y="1905000"/>
            <a:ext cx="8458200" cy="3786188"/>
          </a:xfrm>
          <a:prstGeom prst="rect">
            <a:avLst/>
          </a:prstGeom>
        </p:spPr>
        <p:txBody>
          <a:bodyPr wrap="square">
            <a:spAutoFit/>
          </a:bodyPr>
          <a:lstStyle/>
          <a:p>
            <a:pPr marL="342900" indent="-342900" algn="just">
              <a:spcAft>
                <a:spcPts val="0"/>
              </a:spcAft>
              <a:buFont typeface="Wingdings" panose="05000000000000000000" pitchFamily="2" charset="2"/>
              <a:buChar char=""/>
              <a:defRPr/>
            </a:pPr>
            <a:r>
              <a:rPr lang="fr-FR" b="1" dirty="0">
                <a:ea typeface="MS Mincho"/>
              </a:rPr>
              <a:t>Le </a:t>
            </a:r>
            <a:r>
              <a:rPr lang="fr-FR" b="1" dirty="0" smtClean="0">
                <a:ea typeface="MS Mincho"/>
              </a:rPr>
              <a:t>Jury </a:t>
            </a:r>
            <a:r>
              <a:rPr lang="fr-FR" dirty="0">
                <a:ea typeface="MS Mincho"/>
              </a:rPr>
              <a:t>a l’autorité de validation de :</a:t>
            </a:r>
          </a:p>
          <a:p>
            <a:pPr marL="228600">
              <a:spcAft>
                <a:spcPts val="0"/>
              </a:spcAft>
              <a:defRPr/>
            </a:pPr>
            <a:r>
              <a:rPr lang="fr-FR" dirty="0">
                <a:ea typeface="MS Mincho"/>
              </a:rPr>
              <a:t> </a:t>
            </a:r>
            <a:endParaRPr lang="fr-FR" dirty="0">
              <a:latin typeface="Times New Roman" panose="02020603050405020304" pitchFamily="18" charset="0"/>
              <a:ea typeface="MS Mincho"/>
            </a:endParaRPr>
          </a:p>
          <a:p>
            <a:pPr marL="342900" indent="-342900" algn="just">
              <a:spcAft>
                <a:spcPts val="0"/>
              </a:spcAft>
              <a:buFont typeface="Wingdings" panose="05000000000000000000" pitchFamily="2" charset="2"/>
              <a:buChar char="Ø"/>
              <a:defRPr/>
            </a:pPr>
            <a:r>
              <a:rPr lang="fr-FR" dirty="0">
                <a:ea typeface="MS Mincho"/>
              </a:rPr>
              <a:t>la liste officielle des candidatures,</a:t>
            </a:r>
            <a:endParaRPr lang="fr-FR" dirty="0">
              <a:latin typeface="Times New Roman" panose="02020603050405020304" pitchFamily="18" charset="0"/>
              <a:ea typeface="MS Mincho"/>
            </a:endParaRPr>
          </a:p>
          <a:p>
            <a:pPr marL="342900" indent="-342900" algn="just">
              <a:spcAft>
                <a:spcPts val="0"/>
              </a:spcAft>
              <a:buFont typeface="Wingdings" panose="05000000000000000000" pitchFamily="2" charset="2"/>
              <a:buChar char="Ø"/>
              <a:defRPr/>
            </a:pPr>
            <a:r>
              <a:rPr lang="fr-FR" dirty="0">
                <a:ea typeface="MS Mincho"/>
              </a:rPr>
              <a:t>le classement des candidatures,</a:t>
            </a:r>
            <a:endParaRPr lang="fr-FR" dirty="0">
              <a:latin typeface="Times New Roman" panose="02020603050405020304" pitchFamily="18" charset="0"/>
              <a:ea typeface="MS Mincho"/>
            </a:endParaRPr>
          </a:p>
          <a:p>
            <a:pPr marL="342900" indent="-342900" algn="just">
              <a:spcAft>
                <a:spcPts val="0"/>
              </a:spcAft>
              <a:buFont typeface="Wingdings" panose="05000000000000000000" pitchFamily="2" charset="2"/>
              <a:buChar char="Ø"/>
              <a:defRPr/>
            </a:pPr>
            <a:r>
              <a:rPr lang="fr-FR" dirty="0">
                <a:ea typeface="MS Mincho"/>
              </a:rPr>
              <a:t>la sélection des auditeurs,</a:t>
            </a:r>
            <a:endParaRPr lang="fr-FR" dirty="0">
              <a:latin typeface="Times New Roman" panose="02020603050405020304" pitchFamily="18" charset="0"/>
              <a:ea typeface="MS Mincho"/>
            </a:endParaRPr>
          </a:p>
          <a:p>
            <a:pPr marL="342900" indent="-342900" algn="just">
              <a:spcAft>
                <a:spcPts val="0"/>
              </a:spcAft>
              <a:buFont typeface="Wingdings" panose="05000000000000000000" pitchFamily="2" charset="2"/>
              <a:buChar char="Ø"/>
              <a:defRPr/>
            </a:pPr>
            <a:r>
              <a:rPr lang="fr-FR" dirty="0">
                <a:ea typeface="MS Mincho"/>
              </a:rPr>
              <a:t>le mandatement officiel des auditeurs sélectionnés,</a:t>
            </a:r>
            <a:endParaRPr lang="fr-FR" dirty="0">
              <a:latin typeface="Times New Roman" panose="02020603050405020304" pitchFamily="18" charset="0"/>
              <a:ea typeface="MS Mincho"/>
            </a:endParaRPr>
          </a:p>
          <a:p>
            <a:pPr marL="342900" indent="-342900" algn="just">
              <a:spcAft>
                <a:spcPts val="0"/>
              </a:spcAft>
              <a:buFont typeface="Wingdings" panose="05000000000000000000" pitchFamily="2" charset="2"/>
              <a:buChar char="Ø"/>
              <a:defRPr/>
            </a:pPr>
            <a:r>
              <a:rPr lang="fr-FR" dirty="0">
                <a:ea typeface="MS Mincho"/>
              </a:rPr>
              <a:t>la présélection des organisations auditées,</a:t>
            </a:r>
            <a:endParaRPr lang="fr-FR" dirty="0">
              <a:latin typeface="Times New Roman" panose="02020603050405020304" pitchFamily="18" charset="0"/>
              <a:ea typeface="MS Mincho"/>
            </a:endParaRPr>
          </a:p>
          <a:p>
            <a:pPr marL="342900" indent="-342900" algn="just">
              <a:spcAft>
                <a:spcPts val="0"/>
              </a:spcAft>
              <a:buFont typeface="Wingdings" panose="05000000000000000000" pitchFamily="2" charset="2"/>
              <a:buChar char="Ø"/>
              <a:defRPr/>
            </a:pPr>
            <a:r>
              <a:rPr lang="fr-FR" dirty="0">
                <a:ea typeface="MS Mincho"/>
              </a:rPr>
              <a:t>le choix des organisations à primer.</a:t>
            </a:r>
            <a:endParaRPr lang="fr-FR" dirty="0">
              <a:latin typeface="Times New Roman" panose="02020603050405020304" pitchFamily="18" charset="0"/>
              <a:ea typeface="MS Mincho"/>
            </a:endParaRPr>
          </a:p>
          <a:p>
            <a:pPr algn="just">
              <a:spcAft>
                <a:spcPts val="0"/>
              </a:spcAft>
              <a:defRPr/>
            </a:pPr>
            <a:r>
              <a:rPr lang="fr-FR" dirty="0">
                <a:ea typeface="MS Mincho"/>
              </a:rPr>
              <a:t> </a:t>
            </a:r>
            <a:endParaRPr lang="fr-FR" dirty="0">
              <a:latin typeface="Times New Roman" panose="02020603050405020304" pitchFamily="18" charset="0"/>
              <a:ea typeface="MS Mincho"/>
            </a:endParaRPr>
          </a:p>
          <a:p>
            <a:pPr marL="228600" algn="just">
              <a:spcAft>
                <a:spcPts val="0"/>
              </a:spcAft>
              <a:defRPr/>
            </a:pPr>
            <a:r>
              <a:rPr lang="fr-FR" dirty="0">
                <a:ea typeface="MS Mincho"/>
              </a:rPr>
              <a:t>Le </a:t>
            </a:r>
            <a:r>
              <a:rPr lang="fr-FR" dirty="0" smtClean="0">
                <a:ea typeface="MS Mincho"/>
              </a:rPr>
              <a:t>Jury </a:t>
            </a:r>
            <a:r>
              <a:rPr lang="fr-FR" dirty="0">
                <a:ea typeface="MS Mincho"/>
              </a:rPr>
              <a:t>est souverain et peut par exemple décider de l’invalidation du dossier de candidature d’une organisation ou de ne pas attribuer le </a:t>
            </a:r>
            <a:r>
              <a:rPr lang="fr-FR" dirty="0" smtClean="0">
                <a:ea typeface="MS Mincho"/>
              </a:rPr>
              <a:t>Prix </a:t>
            </a:r>
            <a:r>
              <a:rPr lang="fr-FR" dirty="0">
                <a:ea typeface="MS Mincho"/>
              </a:rPr>
              <a:t>à une organisation.</a:t>
            </a:r>
            <a:endParaRPr lang="fr-FR" dirty="0">
              <a:latin typeface="Times New Roman" panose="02020603050405020304" pitchFamily="18" charset="0"/>
              <a:ea typeface="MS Mincho"/>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2057400" y="228600"/>
            <a:ext cx="7086600" cy="609600"/>
          </a:xfrm>
          <a:prstGeom prst="rect">
            <a:avLst/>
          </a:prstGeom>
          <a:solidFill>
            <a:srgbClr val="0070C0"/>
          </a:solidFill>
          <a:ln w="9525" cap="flat" cmpd="sng" algn="ctr">
            <a:noFill/>
            <a:prstDash val="solid"/>
            <a:round/>
            <a:headEnd type="none" w="med" len="med"/>
            <a:tailEnd type="none" w="med" len="med"/>
          </a:ln>
          <a:effectLst/>
          <a:extLst/>
        </p:spPr>
        <p:txBody>
          <a:bodyPr lIns="68580" tIns="34290" rIns="342900" bIns="34290" anchor="ctr"/>
          <a:lstStyle/>
          <a:p>
            <a:pPr algn="r" defTabSz="685800" eaLnBrk="1" hangingPunct="1">
              <a:defRPr/>
            </a:pPr>
            <a:r>
              <a:rPr lang="en-US" sz="2800" b="1" kern="0" dirty="0" smtClean="0">
                <a:solidFill>
                  <a:prstClr val="white"/>
                </a:solidFill>
                <a:latin typeface="Arial Rounded MT Bold" panose="020F0704030504030204" pitchFamily="34" charset="0"/>
                <a:cs typeface="Arial" charset="0"/>
              </a:rPr>
              <a:t>4.Management </a:t>
            </a:r>
            <a:r>
              <a:rPr lang="en-US" sz="2800" b="1" kern="0" dirty="0">
                <a:solidFill>
                  <a:prstClr val="white"/>
                </a:solidFill>
                <a:latin typeface="Arial Rounded MT Bold" panose="020F0704030504030204" pitchFamily="34" charset="0"/>
                <a:cs typeface="Arial" charset="0"/>
              </a:rPr>
              <a:t>du </a:t>
            </a:r>
            <a:r>
              <a:rPr lang="en-US" sz="2800" b="1" kern="0" dirty="0" smtClean="0">
                <a:solidFill>
                  <a:prstClr val="white"/>
                </a:solidFill>
                <a:latin typeface="Arial Rounded MT Bold" panose="020F0704030504030204" pitchFamily="34" charset="0"/>
                <a:cs typeface="Arial" charset="0"/>
              </a:rPr>
              <a:t>Prix </a:t>
            </a:r>
            <a:r>
              <a:rPr lang="en-US" sz="2800" b="1" kern="0" dirty="0">
                <a:solidFill>
                  <a:prstClr val="white"/>
                </a:solidFill>
                <a:latin typeface="Arial Rounded MT Bold" panose="020F0704030504030204" pitchFamily="34" charset="0"/>
                <a:cs typeface="Arial" charset="0"/>
              </a:rPr>
              <a:t>/ </a:t>
            </a:r>
            <a:r>
              <a:rPr lang="fr-FR" sz="2800" b="1" dirty="0">
                <a:solidFill>
                  <a:schemeClr val="accent4"/>
                </a:solidFill>
                <a:latin typeface="Arial Rounded MT Bold" panose="020F0704030504030204" pitchFamily="34" charset="0"/>
              </a:rPr>
              <a:t>les organes</a:t>
            </a:r>
            <a:r>
              <a:rPr lang="en-US" sz="2800" b="1" kern="0" dirty="0">
                <a:solidFill>
                  <a:schemeClr val="accent4"/>
                </a:solidFill>
                <a:latin typeface="Arial Rounded MT Bold" panose="020F0704030504030204" pitchFamily="34" charset="0"/>
                <a:cs typeface="Arial" charset="0"/>
              </a:rPr>
              <a:t> </a:t>
            </a:r>
          </a:p>
        </p:txBody>
      </p:sp>
      <p:sp>
        <p:nvSpPr>
          <p:cNvPr id="6" name="Rectangle 5"/>
          <p:cNvSpPr/>
          <p:nvPr/>
        </p:nvSpPr>
        <p:spPr>
          <a:xfrm>
            <a:off x="171450" y="2057400"/>
            <a:ext cx="8686800" cy="1538288"/>
          </a:xfrm>
          <a:prstGeom prst="rect">
            <a:avLst/>
          </a:prstGeom>
        </p:spPr>
        <p:txBody>
          <a:bodyPr>
            <a:spAutoFit/>
          </a:bodyPr>
          <a:lstStyle/>
          <a:p>
            <a:pPr marL="342900" indent="-342900" algn="just">
              <a:spcAft>
                <a:spcPts val="0"/>
              </a:spcAft>
              <a:buFont typeface="Wingdings" panose="05000000000000000000" pitchFamily="2" charset="2"/>
              <a:buChar char=""/>
              <a:defRPr/>
            </a:pPr>
            <a:r>
              <a:rPr lang="fr-FR" b="1" dirty="0">
                <a:ea typeface="MS Mincho"/>
              </a:rPr>
              <a:t>Auditeurs</a:t>
            </a:r>
          </a:p>
          <a:p>
            <a:pPr algn="just">
              <a:spcAft>
                <a:spcPts val="0"/>
              </a:spcAft>
              <a:defRPr/>
            </a:pPr>
            <a:endParaRPr lang="fr-FR" sz="1100" b="1" dirty="0">
              <a:ea typeface="MS Mincho"/>
            </a:endParaRPr>
          </a:p>
          <a:p>
            <a:pPr algn="just">
              <a:spcAft>
                <a:spcPts val="0"/>
              </a:spcAft>
              <a:defRPr/>
            </a:pPr>
            <a:r>
              <a:rPr lang="fr-FR" dirty="0">
                <a:ea typeface="MS Mincho"/>
              </a:rPr>
              <a:t>Les auditeurs sont mandatés par le </a:t>
            </a:r>
            <a:r>
              <a:rPr lang="fr-FR" dirty="0" smtClean="0">
                <a:ea typeface="MS Mincho"/>
              </a:rPr>
              <a:t>Jury</a:t>
            </a:r>
            <a:r>
              <a:rPr lang="fr-FR" dirty="0">
                <a:ea typeface="MS Mincho"/>
              </a:rPr>
              <a:t>. Ils ont pour mission de réaliser les audits des organisations candidates. Si nécessaire, des équipes d’audits peuvent être constituées. </a:t>
            </a:r>
          </a:p>
        </p:txBody>
      </p:sp>
      <p:sp>
        <p:nvSpPr>
          <p:cNvPr id="7" name="Rectangle 6"/>
          <p:cNvSpPr/>
          <p:nvPr/>
        </p:nvSpPr>
        <p:spPr>
          <a:xfrm>
            <a:off x="114300" y="3810000"/>
            <a:ext cx="8801100" cy="1323439"/>
          </a:xfrm>
          <a:prstGeom prst="rect">
            <a:avLst/>
          </a:prstGeom>
        </p:spPr>
        <p:txBody>
          <a:bodyPr>
            <a:spAutoFit/>
          </a:bodyPr>
          <a:lstStyle/>
          <a:p>
            <a:pPr marL="342900" indent="-342900" algn="just">
              <a:spcAft>
                <a:spcPts val="0"/>
              </a:spcAft>
              <a:buFont typeface="Wingdings" panose="05000000000000000000" pitchFamily="2" charset="2"/>
              <a:buChar char=""/>
              <a:defRPr/>
            </a:pPr>
            <a:r>
              <a:rPr lang="fr-FR" b="1" dirty="0">
                <a:ea typeface="MS Mincho"/>
              </a:rPr>
              <a:t>Auditeurs principaux</a:t>
            </a:r>
          </a:p>
          <a:p>
            <a:pPr algn="just">
              <a:spcAft>
                <a:spcPts val="0"/>
              </a:spcAft>
              <a:defRPr/>
            </a:pPr>
            <a:endParaRPr lang="fr-FR" b="1" dirty="0">
              <a:ea typeface="MS Mincho"/>
            </a:endParaRPr>
          </a:p>
          <a:p>
            <a:pPr algn="just">
              <a:spcAft>
                <a:spcPts val="0"/>
              </a:spcAft>
              <a:defRPr/>
            </a:pPr>
            <a:r>
              <a:rPr lang="fr-FR" dirty="0">
                <a:ea typeface="MS Mincho"/>
              </a:rPr>
              <a:t>Sur la base de critères de compétence et d’expérience fixés </a:t>
            </a:r>
            <a:r>
              <a:rPr lang="fr-FR" dirty="0" smtClean="0">
                <a:ea typeface="MS Mincho"/>
              </a:rPr>
              <a:t>un </a:t>
            </a:r>
            <a:r>
              <a:rPr lang="fr-FR" dirty="0">
                <a:ea typeface="MS Mincho"/>
              </a:rPr>
              <a:t>auditeur principal est </a:t>
            </a:r>
            <a:r>
              <a:rPr lang="fr-FR" dirty="0" smtClean="0">
                <a:ea typeface="MS Mincho"/>
              </a:rPr>
              <a:t>sélectionné. Il est responsable de l’équipe d’audit déployée.</a:t>
            </a:r>
            <a:endParaRPr lang="fr-FR" dirty="0">
              <a:ea typeface="MS Mincho"/>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739" t="6521" r="28261" b="4348"/>
          <a:stretch/>
        </p:blipFill>
        <p:spPr>
          <a:xfrm>
            <a:off x="2677887" y="3429000"/>
            <a:ext cx="1752600" cy="3124200"/>
          </a:xfrm>
          <a:prstGeom prst="rect">
            <a:avLst/>
          </a:prstGeom>
        </p:spPr>
      </p:pic>
      <p:sp>
        <p:nvSpPr>
          <p:cNvPr id="2" name="Rectangle 1"/>
          <p:cNvSpPr/>
          <p:nvPr/>
        </p:nvSpPr>
        <p:spPr bwMode="auto">
          <a:xfrm>
            <a:off x="10887" y="1752600"/>
            <a:ext cx="7086600" cy="609600"/>
          </a:xfrm>
          <a:prstGeom prst="rect">
            <a:avLst/>
          </a:prstGeom>
          <a:solidFill>
            <a:srgbClr val="0070C0"/>
          </a:solidFill>
          <a:ln w="9525" cap="flat" cmpd="sng" algn="ctr">
            <a:noFill/>
            <a:prstDash val="solid"/>
            <a:round/>
            <a:headEnd type="none" w="med" len="med"/>
            <a:tailEnd type="none" w="med" len="med"/>
          </a:ln>
          <a:effectLst/>
          <a:extLst/>
        </p:spPr>
        <p:txBody>
          <a:bodyPr lIns="68580" tIns="34290" rIns="342900" bIns="34290" anchor="ctr"/>
          <a:lstStyle/>
          <a:p>
            <a:pPr defTabSz="685800" eaLnBrk="1" hangingPunct="1">
              <a:defRPr/>
            </a:pPr>
            <a:r>
              <a:rPr lang="en-US" sz="2800" b="1" kern="0" dirty="0" smtClean="0">
                <a:solidFill>
                  <a:prstClr val="white"/>
                </a:solidFill>
                <a:latin typeface="Arial Rounded MT Bold" panose="020F0704030504030204" pitchFamily="34" charset="0"/>
                <a:cs typeface="Arial" charset="0"/>
              </a:rPr>
              <a:t>4.Management </a:t>
            </a:r>
            <a:r>
              <a:rPr lang="en-US" sz="2800" b="1" kern="0" dirty="0">
                <a:solidFill>
                  <a:prstClr val="white"/>
                </a:solidFill>
                <a:latin typeface="Arial Rounded MT Bold" panose="020F0704030504030204" pitchFamily="34" charset="0"/>
                <a:cs typeface="Arial" charset="0"/>
              </a:rPr>
              <a:t>du </a:t>
            </a:r>
            <a:r>
              <a:rPr lang="en-US" sz="2800" b="1" kern="0" dirty="0" smtClean="0">
                <a:solidFill>
                  <a:prstClr val="white"/>
                </a:solidFill>
                <a:latin typeface="Arial Rounded MT Bold" panose="020F0704030504030204" pitchFamily="34" charset="0"/>
                <a:cs typeface="Arial" charset="0"/>
              </a:rPr>
              <a:t>Prix </a:t>
            </a:r>
            <a:r>
              <a:rPr lang="en-US" sz="2800" b="1" kern="0" dirty="0">
                <a:solidFill>
                  <a:prstClr val="white"/>
                </a:solidFill>
                <a:latin typeface="Arial Rounded MT Bold" panose="020F0704030504030204" pitchFamily="34" charset="0"/>
                <a:cs typeface="Arial" charset="0"/>
              </a:rPr>
              <a:t>/ </a:t>
            </a:r>
            <a:r>
              <a:rPr lang="fr-FR" sz="2800" b="1" dirty="0" smtClean="0">
                <a:solidFill>
                  <a:schemeClr val="accent4"/>
                </a:solidFill>
                <a:latin typeface="Arial Rounded MT Bold" panose="020F0704030504030204" pitchFamily="34" charset="0"/>
              </a:rPr>
              <a:t>Démarche</a:t>
            </a:r>
            <a:endParaRPr lang="en-US" sz="2800" b="1" kern="0" dirty="0">
              <a:solidFill>
                <a:schemeClr val="accent4"/>
              </a:solidFill>
              <a:latin typeface="Arial Rounded MT Bold" panose="020F0704030504030204" pitchFamily="34" charset="0"/>
              <a:cs typeface="Arial" charset="0"/>
            </a:endParaRPr>
          </a:p>
        </p:txBody>
      </p:sp>
      <p:sp>
        <p:nvSpPr>
          <p:cNvPr id="3" name="ZoneTexte 1"/>
          <p:cNvSpPr txBox="1">
            <a:spLocks noChangeArrowheads="1"/>
          </p:cNvSpPr>
          <p:nvPr/>
        </p:nvSpPr>
        <p:spPr bwMode="auto">
          <a:xfrm>
            <a:off x="10887" y="2362200"/>
            <a:ext cx="7086600" cy="954107"/>
          </a:xfrm>
          <a:prstGeom prst="rect">
            <a:avLst/>
          </a:prstGeom>
          <a:solidFill>
            <a:srgbClr val="0070C0"/>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b="1" dirty="0">
                <a:solidFill>
                  <a:schemeClr val="accent4"/>
                </a:solidFill>
                <a:latin typeface="Arial Rounded MT Bold" panose="020F0704030504030204" pitchFamily="34" charset="0"/>
              </a:rPr>
              <a:t>10 étapes </a:t>
            </a:r>
            <a:r>
              <a:rPr lang="fr-FR" altLang="fr-FR" b="1" dirty="0" smtClean="0">
                <a:solidFill>
                  <a:schemeClr val="accent4"/>
                </a:solidFill>
                <a:latin typeface="Arial Rounded MT Bold" panose="020F0704030504030204" pitchFamily="34" charset="0"/>
              </a:rPr>
              <a:t>clé pour </a:t>
            </a:r>
            <a:r>
              <a:rPr lang="fr-FR" altLang="fr-FR" b="1" dirty="0">
                <a:solidFill>
                  <a:schemeClr val="accent4"/>
                </a:solidFill>
                <a:latin typeface="Arial Rounded MT Bold" panose="020F0704030504030204" pitchFamily="34" charset="0"/>
              </a:rPr>
              <a:t>l’organisation du </a:t>
            </a:r>
            <a:r>
              <a:rPr lang="fr-FR" altLang="fr-FR" b="1" dirty="0" smtClean="0">
                <a:solidFill>
                  <a:schemeClr val="accent4"/>
                </a:solidFill>
                <a:latin typeface="Arial Rounded MT Bold" panose="020F0704030504030204" pitchFamily="34" charset="0"/>
              </a:rPr>
              <a:t>PNHQ</a:t>
            </a:r>
            <a:endParaRPr lang="fr-FR" altLang="fr-FR" b="1" dirty="0">
              <a:solidFill>
                <a:schemeClr val="accent4"/>
              </a:solidFill>
              <a:latin typeface="Arial Rounded MT Bold" panose="020F0704030504030204" pitchFamily="34" charset="0"/>
            </a:endParaRPr>
          </a:p>
        </p:txBody>
      </p:sp>
    </p:spTree>
    <p:extLst>
      <p:ext uri="{BB962C8B-B14F-4D97-AF65-F5344CB8AC3E}">
        <p14:creationId xmlns:p14="http://schemas.microsoft.com/office/powerpoint/2010/main" val="2067620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e 10"/>
          <p:cNvGraphicFramePr/>
          <p:nvPr>
            <p:extLst>
              <p:ext uri="{D42A27DB-BD31-4B8C-83A1-F6EECF244321}">
                <p14:modId xmlns:p14="http://schemas.microsoft.com/office/powerpoint/2010/main" val="697181928"/>
              </p:ext>
            </p:extLst>
          </p:nvPr>
        </p:nvGraphicFramePr>
        <p:xfrm>
          <a:off x="152400" y="152400"/>
          <a:ext cx="8780056" cy="6511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402771" y="643729"/>
            <a:ext cx="15240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chemeClr val="accent4">
                    <a:lumMod val="40000"/>
                    <a:lumOff val="60000"/>
                  </a:schemeClr>
                </a:solidFill>
              </a:rPr>
              <a:t>1</a:t>
            </a:r>
            <a:endParaRPr lang="en-US" sz="6600" b="1" dirty="0">
              <a:solidFill>
                <a:schemeClr val="accent4">
                  <a:lumMod val="40000"/>
                  <a:lumOff val="60000"/>
                </a:schemeClr>
              </a:solidFill>
            </a:endParaRPr>
          </a:p>
        </p:txBody>
      </p:sp>
      <p:sp>
        <p:nvSpPr>
          <p:cNvPr id="7" name="Rounded Rectangle 6"/>
          <p:cNvSpPr/>
          <p:nvPr/>
        </p:nvSpPr>
        <p:spPr>
          <a:xfrm>
            <a:off x="402771" y="4072729"/>
            <a:ext cx="152400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chemeClr val="accent4">
                    <a:lumMod val="40000"/>
                    <a:lumOff val="60000"/>
                  </a:schemeClr>
                </a:solidFill>
              </a:rPr>
              <a:t>2</a:t>
            </a:r>
            <a:endParaRPr lang="en-US" sz="6600" b="1" dirty="0">
              <a:solidFill>
                <a:schemeClr val="accent4">
                  <a:lumMod val="40000"/>
                  <a:lumOff val="6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extLst>
              <p:ext uri="{D42A27DB-BD31-4B8C-83A1-F6EECF244321}">
                <p14:modId xmlns:p14="http://schemas.microsoft.com/office/powerpoint/2010/main" val="3291089318"/>
              </p:ext>
            </p:extLst>
          </p:nvPr>
        </p:nvGraphicFramePr>
        <p:xfrm>
          <a:off x="152400" y="381000"/>
          <a:ext cx="8592457"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ed Rectangle 7"/>
          <p:cNvSpPr/>
          <p:nvPr/>
        </p:nvSpPr>
        <p:spPr>
          <a:xfrm>
            <a:off x="533400" y="914400"/>
            <a:ext cx="1524000" cy="213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chemeClr val="accent4"/>
                </a:solidFill>
              </a:rPr>
              <a:t>3</a:t>
            </a:r>
            <a:endParaRPr lang="en-US" sz="6600" b="1" dirty="0">
              <a:solidFill>
                <a:schemeClr val="accent4"/>
              </a:solidFill>
            </a:endParaRPr>
          </a:p>
        </p:txBody>
      </p:sp>
      <p:sp>
        <p:nvSpPr>
          <p:cNvPr id="9" name="Rounded Rectangle 8"/>
          <p:cNvSpPr/>
          <p:nvPr/>
        </p:nvSpPr>
        <p:spPr>
          <a:xfrm>
            <a:off x="548640" y="3657600"/>
            <a:ext cx="1524000" cy="228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chemeClr val="accent4"/>
                </a:solidFill>
              </a:rPr>
              <a:t>4</a:t>
            </a:r>
            <a:endParaRPr lang="en-US" sz="6600" b="1" dirty="0">
              <a:solidFill>
                <a:schemeClr val="accent4"/>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p:cNvGraphicFramePr/>
          <p:nvPr>
            <p:extLst>
              <p:ext uri="{D42A27DB-BD31-4B8C-83A1-F6EECF244321}">
                <p14:modId xmlns:p14="http://schemas.microsoft.com/office/powerpoint/2010/main" val="2016201728"/>
              </p:ext>
            </p:extLst>
          </p:nvPr>
        </p:nvGraphicFramePr>
        <p:xfrm>
          <a:off x="76200" y="609600"/>
          <a:ext cx="8763000" cy="5289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ounded Rectangle 8"/>
          <p:cNvSpPr/>
          <p:nvPr/>
        </p:nvSpPr>
        <p:spPr>
          <a:xfrm>
            <a:off x="457200" y="701842"/>
            <a:ext cx="1447800" cy="21937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accent4"/>
                </a:solidFill>
              </a:rPr>
              <a:t>5</a:t>
            </a:r>
          </a:p>
        </p:txBody>
      </p:sp>
      <p:sp>
        <p:nvSpPr>
          <p:cNvPr id="10" name="Rounded Rectangle 9"/>
          <p:cNvSpPr/>
          <p:nvPr/>
        </p:nvSpPr>
        <p:spPr>
          <a:xfrm>
            <a:off x="457200" y="3505200"/>
            <a:ext cx="1447800" cy="2271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chemeClr val="accent4"/>
                </a:solidFill>
              </a:rPr>
              <a:t>6</a:t>
            </a:r>
            <a:endParaRPr lang="en-US" sz="6600" b="1" dirty="0">
              <a:solidFill>
                <a:schemeClr val="accent4"/>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extLst>
              <p:ext uri="{D42A27DB-BD31-4B8C-83A1-F6EECF244321}">
                <p14:modId xmlns:p14="http://schemas.microsoft.com/office/powerpoint/2010/main" val="4222021892"/>
              </p:ext>
            </p:extLst>
          </p:nvPr>
        </p:nvGraphicFramePr>
        <p:xfrm>
          <a:off x="152400" y="990600"/>
          <a:ext cx="8763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ounded Rectangle 9"/>
          <p:cNvSpPr/>
          <p:nvPr/>
        </p:nvSpPr>
        <p:spPr>
          <a:xfrm>
            <a:off x="609600" y="1143000"/>
            <a:ext cx="14478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schemeClr val="accent4"/>
                </a:solidFill>
              </a:rPr>
              <a:t>7</a:t>
            </a:r>
            <a:endParaRPr lang="en-US" sz="7200" b="1" dirty="0">
              <a:solidFill>
                <a:schemeClr val="accent4"/>
              </a:solidFill>
            </a:endParaRPr>
          </a:p>
        </p:txBody>
      </p:sp>
      <p:sp>
        <p:nvSpPr>
          <p:cNvPr id="11" name="Rounded Rectangle 10"/>
          <p:cNvSpPr/>
          <p:nvPr/>
        </p:nvSpPr>
        <p:spPr>
          <a:xfrm>
            <a:off x="457200" y="3581400"/>
            <a:ext cx="1447800" cy="20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schemeClr val="accent4"/>
                </a:solidFill>
              </a:rPr>
              <a:t>8</a:t>
            </a:r>
            <a:endParaRPr lang="en-US" sz="7200" b="1" dirty="0">
              <a:solidFill>
                <a:schemeClr val="accent4"/>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301" name="Groupe 14"/>
          <p:cNvGrpSpPr>
            <a:grpSpLocks/>
          </p:cNvGrpSpPr>
          <p:nvPr/>
        </p:nvGrpSpPr>
        <p:grpSpPr bwMode="auto">
          <a:xfrm>
            <a:off x="152400" y="1219200"/>
            <a:ext cx="8761412" cy="2099784"/>
            <a:chOff x="0" y="0"/>
            <a:chExt cx="8763000" cy="1934765"/>
          </a:xfrm>
        </p:grpSpPr>
        <p:sp>
          <p:nvSpPr>
            <p:cNvPr id="21" name="Rectangle à coins arrondis 20"/>
            <p:cNvSpPr/>
            <p:nvPr/>
          </p:nvSpPr>
          <p:spPr>
            <a:xfrm>
              <a:off x="0" y="0"/>
              <a:ext cx="8763000" cy="19347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ZoneTexte 21"/>
            <p:cNvSpPr txBox="1"/>
            <p:nvPr/>
          </p:nvSpPr>
          <p:spPr>
            <a:xfrm>
              <a:off x="1945489" y="0"/>
              <a:ext cx="6817511" cy="1934765"/>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a:lstStyle>
              <a:lvl1pPr defTabSz="1422400">
                <a:defRPr sz="2000">
                  <a:solidFill>
                    <a:schemeClr val="tx1"/>
                  </a:solidFill>
                  <a:latin typeface="Arial" panose="020B0604020202020204" pitchFamily="34" charset="0"/>
                  <a:cs typeface="Arial" panose="020B0604020202020204" pitchFamily="34" charset="0"/>
                </a:defRPr>
              </a:lvl1pPr>
              <a:lvl2pPr marL="228600" indent="-228600" defTabSz="1422400">
                <a:defRPr sz="2000">
                  <a:solidFill>
                    <a:schemeClr val="tx1"/>
                  </a:solidFill>
                  <a:latin typeface="Arial" panose="020B0604020202020204" pitchFamily="34" charset="0"/>
                  <a:cs typeface="Arial" panose="020B0604020202020204" pitchFamily="34" charset="0"/>
                </a:defRPr>
              </a:lvl2pPr>
              <a:lvl3pPr marL="1143000" indent="-228600" defTabSz="1422400">
                <a:defRPr sz="2000">
                  <a:solidFill>
                    <a:schemeClr val="tx1"/>
                  </a:solidFill>
                  <a:latin typeface="Arial" panose="020B0604020202020204" pitchFamily="34" charset="0"/>
                  <a:cs typeface="Arial" panose="020B0604020202020204" pitchFamily="34" charset="0"/>
                </a:defRPr>
              </a:lvl3pPr>
              <a:lvl4pPr marL="1600200" indent="-228600" defTabSz="1422400">
                <a:defRPr sz="2000">
                  <a:solidFill>
                    <a:schemeClr val="tx1"/>
                  </a:solidFill>
                  <a:latin typeface="Arial" panose="020B0604020202020204" pitchFamily="34" charset="0"/>
                  <a:cs typeface="Arial" panose="020B0604020202020204" pitchFamily="34" charset="0"/>
                </a:defRPr>
              </a:lvl4pPr>
              <a:lvl5pPr marL="2057400" indent="-228600" defTabSz="1422400">
                <a:defRPr sz="2000">
                  <a:solidFill>
                    <a:schemeClr val="tx1"/>
                  </a:solidFill>
                  <a:latin typeface="Arial" panose="020B0604020202020204" pitchFamily="34" charset="0"/>
                  <a:cs typeface="Arial" panose="020B0604020202020204" pitchFamily="34" charset="0"/>
                </a:defRPr>
              </a:lvl5pPr>
              <a:lvl6pPr marL="2514600" indent="-228600" defTabSz="14224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14224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14224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14224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90000"/>
                </a:lnSpc>
                <a:spcAft>
                  <a:spcPct val="35000"/>
                </a:spcAft>
                <a:defRPr/>
              </a:pPr>
              <a:r>
                <a:rPr lang="fr-FR" altLang="fr-FR" sz="3200" b="1" dirty="0" smtClean="0">
                  <a:solidFill>
                    <a:srgbClr val="FFFFFF"/>
                  </a:solidFill>
                  <a:latin typeface="Calibri" panose="020F0502020204030204" pitchFamily="34" charset="0"/>
                </a:rPr>
                <a:t>Validation des résultats d’audit par le Jury</a:t>
              </a:r>
              <a:r>
                <a:rPr lang="fr-FR" altLang="fr-FR" sz="3200" dirty="0" smtClean="0">
                  <a:solidFill>
                    <a:srgbClr val="FFFFFF"/>
                  </a:solidFill>
                  <a:latin typeface="Calibri" panose="020F0502020204030204" pitchFamily="34" charset="0"/>
                </a:rPr>
                <a:t> </a:t>
              </a:r>
              <a:endParaRPr lang="fr-FR" altLang="fr-FR" sz="3200" b="1" dirty="0" smtClean="0">
                <a:solidFill>
                  <a:srgbClr val="FFFFFF"/>
                </a:solidFill>
                <a:latin typeface="Calibri" panose="020F0502020204030204" pitchFamily="34" charset="0"/>
              </a:endParaRPr>
            </a:p>
            <a:p>
              <a:pPr marL="0" lvl="1" indent="0">
                <a:lnSpc>
                  <a:spcPct val="90000"/>
                </a:lnSpc>
                <a:spcAft>
                  <a:spcPct val="15000"/>
                </a:spcAft>
                <a:defRPr/>
              </a:pPr>
              <a:r>
                <a:rPr lang="fr-FR" altLang="fr-FR" sz="3200" dirty="0" smtClean="0">
                  <a:solidFill>
                    <a:srgbClr val="FFFFFF"/>
                  </a:solidFill>
                  <a:latin typeface="Calibri" panose="020F0502020204030204" pitchFamily="34" charset="0"/>
                </a:rPr>
                <a:t>Analyser et valider les différents rapports d’audit</a:t>
              </a:r>
            </a:p>
          </p:txBody>
        </p:sp>
      </p:grpSp>
      <p:grpSp>
        <p:nvGrpSpPr>
          <p:cNvPr id="55303" name="Groupe 16"/>
          <p:cNvGrpSpPr>
            <a:grpSpLocks/>
          </p:cNvGrpSpPr>
          <p:nvPr/>
        </p:nvGrpSpPr>
        <p:grpSpPr bwMode="auto">
          <a:xfrm>
            <a:off x="152400" y="3530676"/>
            <a:ext cx="8761412" cy="1914356"/>
            <a:chOff x="0" y="2118568"/>
            <a:chExt cx="8763000" cy="1934765"/>
          </a:xfrm>
        </p:grpSpPr>
        <p:sp>
          <p:nvSpPr>
            <p:cNvPr id="19" name="Rectangle à coins arrondis 18"/>
            <p:cNvSpPr/>
            <p:nvPr/>
          </p:nvSpPr>
          <p:spPr>
            <a:xfrm>
              <a:off x="0" y="2118568"/>
              <a:ext cx="8763000" cy="19347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ZoneTexte 19"/>
            <p:cNvSpPr txBox="1"/>
            <p:nvPr/>
          </p:nvSpPr>
          <p:spPr>
            <a:xfrm>
              <a:off x="1945680" y="2118568"/>
              <a:ext cx="6817320" cy="1934765"/>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a:lstStyle>
              <a:lvl1pPr defTabSz="1422400">
                <a:defRPr sz="2000">
                  <a:solidFill>
                    <a:schemeClr val="tx1"/>
                  </a:solidFill>
                  <a:latin typeface="Arial" panose="020B0604020202020204" pitchFamily="34" charset="0"/>
                  <a:cs typeface="Arial" panose="020B0604020202020204" pitchFamily="34" charset="0"/>
                </a:defRPr>
              </a:lvl1pPr>
              <a:lvl2pPr marL="228600" indent="-228600" defTabSz="1422400">
                <a:defRPr sz="2000">
                  <a:solidFill>
                    <a:schemeClr val="tx1"/>
                  </a:solidFill>
                  <a:latin typeface="Arial" panose="020B0604020202020204" pitchFamily="34" charset="0"/>
                  <a:cs typeface="Arial" panose="020B0604020202020204" pitchFamily="34" charset="0"/>
                </a:defRPr>
              </a:lvl2pPr>
              <a:lvl3pPr marL="1143000" indent="-228600" defTabSz="1422400">
                <a:defRPr sz="2000">
                  <a:solidFill>
                    <a:schemeClr val="tx1"/>
                  </a:solidFill>
                  <a:latin typeface="Arial" panose="020B0604020202020204" pitchFamily="34" charset="0"/>
                  <a:cs typeface="Arial" panose="020B0604020202020204" pitchFamily="34" charset="0"/>
                </a:defRPr>
              </a:lvl3pPr>
              <a:lvl4pPr marL="1600200" indent="-228600" defTabSz="1422400">
                <a:defRPr sz="2000">
                  <a:solidFill>
                    <a:schemeClr val="tx1"/>
                  </a:solidFill>
                  <a:latin typeface="Arial" panose="020B0604020202020204" pitchFamily="34" charset="0"/>
                  <a:cs typeface="Arial" panose="020B0604020202020204" pitchFamily="34" charset="0"/>
                </a:defRPr>
              </a:lvl4pPr>
              <a:lvl5pPr marL="2057400" indent="-228600" defTabSz="1422400">
                <a:defRPr sz="2000">
                  <a:solidFill>
                    <a:schemeClr val="tx1"/>
                  </a:solidFill>
                  <a:latin typeface="Arial" panose="020B0604020202020204" pitchFamily="34" charset="0"/>
                  <a:cs typeface="Arial" panose="020B0604020202020204" pitchFamily="34" charset="0"/>
                </a:defRPr>
              </a:lvl5pPr>
              <a:lvl6pPr marL="2514600" indent="-228600" defTabSz="14224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14224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14224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14224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90000"/>
                </a:lnSpc>
                <a:spcAft>
                  <a:spcPct val="35000"/>
                </a:spcAft>
                <a:defRPr/>
              </a:pPr>
              <a:r>
                <a:rPr lang="fr-FR" altLang="fr-FR" sz="2800" b="1" dirty="0" smtClean="0">
                  <a:solidFill>
                    <a:srgbClr val="FFFFFF"/>
                  </a:solidFill>
                  <a:latin typeface="Calibri" panose="020F0502020204030204" pitchFamily="34" charset="0"/>
                </a:rPr>
                <a:t>Remise officielle des Prix</a:t>
              </a:r>
            </a:p>
            <a:p>
              <a:pPr marL="0" lvl="1" indent="0">
                <a:lnSpc>
                  <a:spcPct val="90000"/>
                </a:lnSpc>
                <a:spcAft>
                  <a:spcPct val="15000"/>
                </a:spcAft>
                <a:defRPr/>
              </a:pPr>
              <a:r>
                <a:rPr lang="fr-FR" altLang="fr-FR" sz="3600" dirty="0" smtClean="0">
                  <a:solidFill>
                    <a:srgbClr val="FFFFFF"/>
                  </a:solidFill>
                  <a:latin typeface="Calibri" panose="020F0502020204030204" pitchFamily="34" charset="0"/>
                </a:rPr>
                <a:t>Organiser la remise officielle des Prix, etc</a:t>
              </a:r>
              <a:r>
                <a:rPr lang="fr-FR" altLang="fr-FR" sz="2400" dirty="0" smtClean="0">
                  <a:solidFill>
                    <a:srgbClr val="FFFFFF"/>
                  </a:solidFill>
                  <a:latin typeface="Calibri" panose="020F0502020204030204" pitchFamily="34" charset="0"/>
                </a:rPr>
                <a:t>.</a:t>
              </a:r>
            </a:p>
          </p:txBody>
        </p:sp>
      </p:grpSp>
      <p:sp>
        <p:nvSpPr>
          <p:cNvPr id="15" name="Rounded Rectangle 14"/>
          <p:cNvSpPr/>
          <p:nvPr/>
        </p:nvSpPr>
        <p:spPr>
          <a:xfrm>
            <a:off x="354035" y="3649654"/>
            <a:ext cx="14478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chemeClr val="accent4"/>
                </a:solidFill>
              </a:rPr>
              <a:t>10</a:t>
            </a:r>
            <a:endParaRPr lang="en-US" sz="6600" b="1" dirty="0">
              <a:solidFill>
                <a:schemeClr val="accent4"/>
              </a:solidFill>
            </a:endParaRPr>
          </a:p>
        </p:txBody>
      </p:sp>
      <p:sp>
        <p:nvSpPr>
          <p:cNvPr id="17" name="Rounded Rectangle 16"/>
          <p:cNvSpPr/>
          <p:nvPr/>
        </p:nvSpPr>
        <p:spPr>
          <a:xfrm>
            <a:off x="362744" y="1430892"/>
            <a:ext cx="14478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chemeClr val="accent4"/>
                </a:solidFill>
              </a:rPr>
              <a:t>9</a:t>
            </a:r>
            <a:endParaRPr lang="en-US" sz="6600" b="1" dirty="0">
              <a:solidFill>
                <a:schemeClr val="accent4"/>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me 12"/>
          <p:cNvGraphicFramePr/>
          <p:nvPr>
            <p:extLst>
              <p:ext uri="{D42A27DB-BD31-4B8C-83A1-F6EECF244321}">
                <p14:modId xmlns:p14="http://schemas.microsoft.com/office/powerpoint/2010/main" val="4282297029"/>
              </p:ext>
            </p:extLst>
          </p:nvPr>
        </p:nvGraphicFramePr>
        <p:xfrm>
          <a:off x="152400" y="1474663"/>
          <a:ext cx="8686800" cy="2895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6324" name="Rectangle 1"/>
          <p:cNvSpPr>
            <a:spLocks noChangeArrowheads="1"/>
          </p:cNvSpPr>
          <p:nvPr/>
        </p:nvSpPr>
        <p:spPr bwMode="auto">
          <a:xfrm>
            <a:off x="1879759" y="5135061"/>
            <a:ext cx="6629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2000" b="1" dirty="0">
                <a:solidFill>
                  <a:srgbClr val="002060"/>
                </a:solidFill>
                <a:latin typeface="Arial Rounded MT Bold" panose="020F0704030504030204" pitchFamily="34" charset="0"/>
              </a:rPr>
              <a:t>Toute organisation </a:t>
            </a:r>
            <a:r>
              <a:rPr lang="fr-FR" altLang="fr-FR" sz="2000" b="1" dirty="0" smtClean="0">
                <a:solidFill>
                  <a:srgbClr val="002060"/>
                </a:solidFill>
                <a:latin typeface="Arial Rounded MT Bold" panose="020F0704030504030204" pitchFamily="34" charset="0"/>
              </a:rPr>
              <a:t>nationale désireuse </a:t>
            </a:r>
            <a:r>
              <a:rPr lang="fr-FR" altLang="fr-FR" sz="2000" b="1" dirty="0">
                <a:solidFill>
                  <a:srgbClr val="002060"/>
                </a:solidFill>
                <a:latin typeface="Arial Rounded MT Bold" panose="020F0704030504030204" pitchFamily="34" charset="0"/>
              </a:rPr>
              <a:t>de prendre part au concours peut participer au </a:t>
            </a:r>
            <a:r>
              <a:rPr lang="fr-FR" altLang="fr-FR" sz="2000" b="1" dirty="0" smtClean="0">
                <a:solidFill>
                  <a:srgbClr val="002060"/>
                </a:solidFill>
                <a:latin typeface="Arial Rounded MT Bold" panose="020F0704030504030204" pitchFamily="34" charset="0"/>
              </a:rPr>
              <a:t>PNHQ</a:t>
            </a:r>
            <a:r>
              <a:rPr lang="fr-FR" altLang="fr-FR" sz="2000" b="1" dirty="0">
                <a:solidFill>
                  <a:srgbClr val="002060"/>
                </a:solidFill>
                <a:latin typeface="Arial Rounded MT Bold" panose="020F0704030504030204" pitchFamily="34" charset="0"/>
              </a:rPr>
              <a:t>.</a:t>
            </a:r>
          </a:p>
        </p:txBody>
      </p:sp>
      <p:pic>
        <p:nvPicPr>
          <p:cNvPr id="56325" name="Imag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9600" y="4952999"/>
            <a:ext cx="106203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auto">
          <a:xfrm>
            <a:off x="2033451" y="-12031"/>
            <a:ext cx="7086600" cy="697832"/>
          </a:xfrm>
          <a:prstGeom prst="rect">
            <a:avLst/>
          </a:prstGeom>
          <a:solidFill>
            <a:srgbClr val="0070C0"/>
          </a:solidFill>
          <a:ln w="9525" cap="flat" cmpd="sng" algn="ctr">
            <a:noFill/>
            <a:prstDash val="solid"/>
            <a:round/>
            <a:headEnd type="none" w="med" len="med"/>
            <a:tailEnd type="none" w="med" len="med"/>
          </a:ln>
          <a:effectLst/>
          <a:extLst/>
        </p:spPr>
        <p:txBody>
          <a:bodyPr lIns="68580" tIns="34290" rIns="342900" bIns="34290" anchor="ctr"/>
          <a:lstStyle/>
          <a:p>
            <a:pPr algn="r" defTabSz="685800" eaLnBrk="1" hangingPunct="1">
              <a:defRPr/>
            </a:pPr>
            <a:r>
              <a:rPr lang="en-US" sz="2800" b="1" kern="0" dirty="0" smtClean="0">
                <a:solidFill>
                  <a:schemeClr val="bg1"/>
                </a:solidFill>
                <a:latin typeface="Arial Rounded MT Bold" panose="020F0704030504030204" pitchFamily="34" charset="0"/>
                <a:cs typeface="Arial" charset="0"/>
              </a:rPr>
              <a:t>5. </a:t>
            </a:r>
            <a:r>
              <a:rPr lang="fr-FR" sz="2800" b="1" dirty="0" smtClean="0">
                <a:solidFill>
                  <a:schemeClr val="bg1"/>
                </a:solidFill>
                <a:latin typeface="Arial Rounded MT Bold" panose="020F0704030504030204" pitchFamily="34" charset="0"/>
              </a:rPr>
              <a:t>Catégorisation des organisations</a:t>
            </a:r>
            <a:endParaRPr lang="en-US" sz="2800" b="1" kern="0" dirty="0">
              <a:solidFill>
                <a:schemeClr val="bg1"/>
              </a:solidFill>
              <a:latin typeface="Arial Rounded MT Bold" panose="020F0704030504030204" pitchFamily="34" charset="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me 19"/>
          <p:cNvGraphicFramePr/>
          <p:nvPr>
            <p:extLst>
              <p:ext uri="{D42A27DB-BD31-4B8C-83A1-F6EECF244321}">
                <p14:modId xmlns:p14="http://schemas.microsoft.com/office/powerpoint/2010/main" val="156997801"/>
              </p:ext>
            </p:extLst>
          </p:nvPr>
        </p:nvGraphicFramePr>
        <p:xfrm>
          <a:off x="980209" y="1854200"/>
          <a:ext cx="5181600" cy="4972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Légende encadrée 1 20"/>
          <p:cNvSpPr/>
          <p:nvPr/>
        </p:nvSpPr>
        <p:spPr>
          <a:xfrm>
            <a:off x="5791200" y="2128838"/>
            <a:ext cx="1828800" cy="688975"/>
          </a:xfrm>
          <a:prstGeom prst="borderCallout1">
            <a:avLst>
              <a:gd name="adj1" fmla="val 48240"/>
              <a:gd name="adj2" fmla="val 622"/>
              <a:gd name="adj3" fmla="val 123842"/>
              <a:gd name="adj4" fmla="val -38333"/>
            </a:avLst>
          </a:prstGeom>
          <a:solidFill>
            <a:schemeClr val="accent6">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solidFill>
                  <a:schemeClr val="tx1"/>
                </a:solidFill>
                <a:latin typeface="Arial" panose="020B0604020202020204" pitchFamily="34" charset="0"/>
                <a:cs typeface="Arial" panose="020B0604020202020204" pitchFamily="34" charset="0"/>
              </a:rPr>
              <a:t>SCORE 4000</a:t>
            </a:r>
          </a:p>
        </p:txBody>
      </p:sp>
      <p:sp>
        <p:nvSpPr>
          <p:cNvPr id="22" name="Légende encadrée 1 21"/>
          <p:cNvSpPr/>
          <p:nvPr/>
        </p:nvSpPr>
        <p:spPr>
          <a:xfrm>
            <a:off x="6380163" y="3044825"/>
            <a:ext cx="1828800" cy="687388"/>
          </a:xfrm>
          <a:prstGeom prst="borderCallout1">
            <a:avLst>
              <a:gd name="adj1" fmla="val 48240"/>
              <a:gd name="adj2" fmla="val 622"/>
              <a:gd name="adj3" fmla="val 189626"/>
              <a:gd name="adj4" fmla="val -77138"/>
            </a:avLst>
          </a:prstGeom>
          <a:solidFill>
            <a:srgbClr val="AC72BE"/>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solidFill>
                  <a:schemeClr val="bg1"/>
                </a:solidFill>
                <a:latin typeface="Arial" panose="020B0604020202020204" pitchFamily="34" charset="0"/>
                <a:cs typeface="Arial" panose="020B0604020202020204" pitchFamily="34" charset="0"/>
              </a:rPr>
              <a:t>SCORE 3000</a:t>
            </a:r>
          </a:p>
        </p:txBody>
      </p:sp>
      <p:sp>
        <p:nvSpPr>
          <p:cNvPr id="24" name="Légende encadrée 1 23"/>
          <p:cNvSpPr/>
          <p:nvPr/>
        </p:nvSpPr>
        <p:spPr>
          <a:xfrm>
            <a:off x="6705600" y="3965575"/>
            <a:ext cx="1828800" cy="688975"/>
          </a:xfrm>
          <a:prstGeom prst="borderCallout1">
            <a:avLst>
              <a:gd name="adj1" fmla="val 48240"/>
              <a:gd name="adj2" fmla="val 622"/>
              <a:gd name="adj3" fmla="val 205506"/>
              <a:gd name="adj4" fmla="val -98035"/>
            </a:avLst>
          </a:prstGeom>
          <a:solidFill>
            <a:srgbClr val="00B0F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solidFill>
                  <a:schemeClr val="bg1"/>
                </a:solidFill>
                <a:latin typeface="Arial" panose="020B0604020202020204" pitchFamily="34" charset="0"/>
                <a:cs typeface="Arial" panose="020B0604020202020204" pitchFamily="34" charset="0"/>
              </a:rPr>
              <a:t>SCORE 2000</a:t>
            </a:r>
          </a:p>
        </p:txBody>
      </p:sp>
      <p:sp>
        <p:nvSpPr>
          <p:cNvPr id="25" name="Légende encadrée 1 24"/>
          <p:cNvSpPr/>
          <p:nvPr/>
        </p:nvSpPr>
        <p:spPr>
          <a:xfrm>
            <a:off x="6858000" y="4886325"/>
            <a:ext cx="1828800" cy="688975"/>
          </a:xfrm>
          <a:prstGeom prst="borderCallout1">
            <a:avLst>
              <a:gd name="adj1" fmla="val 48240"/>
              <a:gd name="adj2" fmla="val 622"/>
              <a:gd name="adj3" fmla="val 198700"/>
              <a:gd name="adj4" fmla="val -126393"/>
            </a:avLst>
          </a:prstGeom>
          <a:solidFill>
            <a:srgbClr val="C000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solidFill>
                  <a:schemeClr val="bg1"/>
                </a:solidFill>
                <a:latin typeface="Arial" panose="020B0604020202020204" pitchFamily="34" charset="0"/>
                <a:cs typeface="Arial" panose="020B0604020202020204" pitchFamily="34" charset="0"/>
              </a:rPr>
              <a:t>SCORE 1000</a:t>
            </a:r>
          </a:p>
        </p:txBody>
      </p:sp>
      <p:sp>
        <p:nvSpPr>
          <p:cNvPr id="8" name="Rectangle 7"/>
          <p:cNvSpPr/>
          <p:nvPr/>
        </p:nvSpPr>
        <p:spPr bwMode="auto">
          <a:xfrm>
            <a:off x="1447800" y="18715"/>
            <a:ext cx="7696200" cy="920563"/>
          </a:xfrm>
          <a:prstGeom prst="rect">
            <a:avLst/>
          </a:prstGeom>
          <a:solidFill>
            <a:srgbClr val="0070C0"/>
          </a:solidFill>
          <a:ln w="9525" cap="flat" cmpd="sng" algn="ctr">
            <a:noFill/>
            <a:prstDash val="solid"/>
            <a:round/>
            <a:headEnd type="none" w="med" len="med"/>
            <a:tailEnd type="none" w="med" len="med"/>
          </a:ln>
          <a:effectLst/>
          <a:extLst/>
        </p:spPr>
        <p:txBody>
          <a:bodyPr lIns="68580" tIns="34290" rIns="342900" bIns="34290" anchor="ctr"/>
          <a:lstStyle/>
          <a:p>
            <a:pPr algn="r" defTabSz="685800" eaLnBrk="1" hangingPunct="1">
              <a:defRPr/>
            </a:pPr>
            <a:r>
              <a:rPr lang="en-US" sz="2800" b="1" kern="0" dirty="0" smtClean="0">
                <a:solidFill>
                  <a:schemeClr val="bg1"/>
                </a:solidFill>
                <a:latin typeface="Arial Rounded MT Bold" panose="020F0704030504030204" pitchFamily="34" charset="0"/>
                <a:cs typeface="Arial" charset="0"/>
              </a:rPr>
              <a:t>6.Niveaux, </a:t>
            </a:r>
            <a:r>
              <a:rPr lang="en-US" sz="2800" b="1" kern="0" dirty="0" err="1" smtClean="0">
                <a:solidFill>
                  <a:schemeClr val="bg1"/>
                </a:solidFill>
                <a:latin typeface="Arial Rounded MT Bold" panose="020F0704030504030204" pitchFamily="34" charset="0"/>
                <a:cs typeface="Arial" charset="0"/>
              </a:rPr>
              <a:t>critères</a:t>
            </a:r>
            <a:r>
              <a:rPr lang="en-US" sz="2800" b="1" kern="0" dirty="0" smtClean="0">
                <a:solidFill>
                  <a:schemeClr val="bg1"/>
                </a:solidFill>
                <a:latin typeface="Arial Rounded MT Bold" panose="020F0704030504030204" pitchFamily="34" charset="0"/>
                <a:cs typeface="Arial" charset="0"/>
              </a:rPr>
              <a:t>, scores et Prix </a:t>
            </a:r>
            <a:r>
              <a:rPr lang="en-US" sz="2800" b="1" kern="0" dirty="0" err="1" smtClean="0">
                <a:solidFill>
                  <a:schemeClr val="bg1"/>
                </a:solidFill>
                <a:latin typeface="Arial Rounded MT Bold" panose="020F0704030504030204" pitchFamily="34" charset="0"/>
                <a:cs typeface="Arial" charset="0"/>
              </a:rPr>
              <a:t>Associés</a:t>
            </a:r>
            <a:endParaRPr lang="en-US" sz="2800" b="1" kern="0" dirty="0">
              <a:solidFill>
                <a:schemeClr val="bg1"/>
              </a:solidFill>
              <a:latin typeface="Arial Rounded MT Bold" panose="020F0704030504030204" pitchFamily="34"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 y="4221502"/>
            <a:ext cx="7086601" cy="455357"/>
          </a:xfrm>
          <a:prstGeom prst="rect">
            <a:avLst/>
          </a:prstGeom>
          <a:solidFill>
            <a:srgbClr val="0070C0"/>
          </a:solidFill>
          <a:ln w="9525" cap="flat" cmpd="sng" algn="ctr">
            <a:noFill/>
            <a:prstDash val="solid"/>
            <a:round/>
            <a:headEnd type="none" w="med" len="med"/>
            <a:tailEnd type="none" w="med" len="med"/>
          </a:ln>
          <a:effectLst/>
          <a:extLst/>
        </p:spPr>
        <p:txBody>
          <a:bodyPr lIns="68580" tIns="34290" rIns="342900" bIns="34290" anchor="ctr"/>
          <a:lstStyle/>
          <a:p>
            <a:pPr defTabSz="685800" eaLnBrk="1" hangingPunct="1">
              <a:defRPr/>
            </a:pPr>
            <a:r>
              <a:rPr lang="en-US" sz="2400" b="1" kern="0" dirty="0">
                <a:solidFill>
                  <a:prstClr val="white"/>
                </a:solidFill>
                <a:latin typeface="Arial Rounded MT Bold" panose="020F0704030504030204" pitchFamily="34" charset="0"/>
                <a:cs typeface="Arial" charset="0"/>
              </a:rPr>
              <a:t>5</a:t>
            </a:r>
            <a:r>
              <a:rPr lang="en-US" sz="2400" b="1" kern="0" dirty="0" smtClean="0">
                <a:solidFill>
                  <a:prstClr val="white"/>
                </a:solidFill>
                <a:latin typeface="Arial Rounded MT Bold" panose="020F0704030504030204" pitchFamily="34" charset="0"/>
                <a:cs typeface="Arial" charset="0"/>
              </a:rPr>
              <a:t>. </a:t>
            </a:r>
            <a:r>
              <a:rPr lang="en-US" sz="2400" b="1" kern="0" dirty="0" err="1" smtClean="0">
                <a:solidFill>
                  <a:prstClr val="white"/>
                </a:solidFill>
                <a:latin typeface="Arial Rounded MT Bold" panose="020F0704030504030204" pitchFamily="34" charset="0"/>
                <a:cs typeface="Arial" charset="0"/>
              </a:rPr>
              <a:t>Catégorisation</a:t>
            </a:r>
            <a:r>
              <a:rPr lang="en-US" sz="2400" b="1" kern="0" dirty="0" smtClean="0">
                <a:solidFill>
                  <a:prstClr val="white"/>
                </a:solidFill>
                <a:latin typeface="Arial Rounded MT Bold" panose="020F0704030504030204" pitchFamily="34" charset="0"/>
                <a:cs typeface="Arial" charset="0"/>
              </a:rPr>
              <a:t> des </a:t>
            </a:r>
            <a:r>
              <a:rPr lang="en-US" sz="2400" b="1" kern="0" dirty="0" err="1" smtClean="0">
                <a:solidFill>
                  <a:prstClr val="white"/>
                </a:solidFill>
                <a:latin typeface="Arial Rounded MT Bold" panose="020F0704030504030204" pitchFamily="34" charset="0"/>
                <a:cs typeface="Arial" charset="0"/>
              </a:rPr>
              <a:t>organisations</a:t>
            </a:r>
            <a:endParaRPr lang="en-US" sz="2400" b="1" kern="0" dirty="0">
              <a:solidFill>
                <a:prstClr val="white"/>
              </a:solidFill>
              <a:latin typeface="Arial Rounded MT Bold" panose="020F0704030504030204" pitchFamily="34" charset="0"/>
              <a:cs typeface="Arial" charset="0"/>
            </a:endParaRPr>
          </a:p>
        </p:txBody>
      </p:sp>
      <p:sp>
        <p:nvSpPr>
          <p:cNvPr id="7" name="Rectangle 6"/>
          <p:cNvSpPr/>
          <p:nvPr/>
        </p:nvSpPr>
        <p:spPr bwMode="auto">
          <a:xfrm>
            <a:off x="0" y="4723713"/>
            <a:ext cx="7086600" cy="412750"/>
          </a:xfrm>
          <a:prstGeom prst="rect">
            <a:avLst/>
          </a:prstGeom>
          <a:solidFill>
            <a:srgbClr val="0070C0"/>
          </a:solidFill>
          <a:ln w="9525" cap="flat" cmpd="sng" algn="ctr">
            <a:noFill/>
            <a:prstDash val="solid"/>
            <a:round/>
            <a:headEnd type="none" w="med" len="med"/>
            <a:tailEnd type="none" w="med" len="med"/>
          </a:ln>
          <a:effectLst/>
          <a:extLst/>
        </p:spPr>
        <p:txBody>
          <a:bodyPr lIns="68580" tIns="34290" rIns="342900" bIns="34290" anchor="ctr"/>
          <a:lstStyle/>
          <a:p>
            <a:pPr defTabSz="685800" eaLnBrk="1" hangingPunct="1">
              <a:defRPr/>
            </a:pPr>
            <a:r>
              <a:rPr lang="en-US" sz="2400" b="1" kern="0" dirty="0">
                <a:solidFill>
                  <a:prstClr val="white"/>
                </a:solidFill>
                <a:latin typeface="Arial Rounded MT Bold" panose="020F0704030504030204" pitchFamily="34" charset="0"/>
                <a:cs typeface="Arial" charset="0"/>
              </a:rPr>
              <a:t>6</a:t>
            </a:r>
            <a:r>
              <a:rPr lang="en-US" sz="2400" b="1" kern="0" dirty="0" smtClean="0">
                <a:solidFill>
                  <a:prstClr val="white"/>
                </a:solidFill>
                <a:latin typeface="Arial Rounded MT Bold" panose="020F0704030504030204" pitchFamily="34" charset="0"/>
                <a:cs typeface="Arial" charset="0"/>
              </a:rPr>
              <a:t>. </a:t>
            </a:r>
            <a:r>
              <a:rPr lang="en-US" sz="2400" b="1" kern="0" dirty="0" err="1" smtClean="0">
                <a:solidFill>
                  <a:prstClr val="white"/>
                </a:solidFill>
                <a:latin typeface="Arial Rounded MT Bold" panose="020F0704030504030204" pitchFamily="34" charset="0"/>
                <a:cs typeface="Arial" charset="0"/>
              </a:rPr>
              <a:t>Niveaux</a:t>
            </a:r>
            <a:r>
              <a:rPr lang="en-US" sz="2400" b="1" kern="0" dirty="0" smtClean="0">
                <a:solidFill>
                  <a:prstClr val="white"/>
                </a:solidFill>
                <a:latin typeface="Arial Rounded MT Bold" panose="020F0704030504030204" pitchFamily="34" charset="0"/>
                <a:cs typeface="Arial" charset="0"/>
              </a:rPr>
              <a:t>, </a:t>
            </a:r>
            <a:r>
              <a:rPr lang="en-US" sz="2400" b="1" kern="0" dirty="0" err="1" smtClean="0">
                <a:solidFill>
                  <a:prstClr val="white"/>
                </a:solidFill>
                <a:latin typeface="Arial Rounded MT Bold" panose="020F0704030504030204" pitchFamily="34" charset="0"/>
                <a:cs typeface="Arial" charset="0"/>
              </a:rPr>
              <a:t>critères</a:t>
            </a:r>
            <a:r>
              <a:rPr lang="en-US" sz="2400" b="1" kern="0" dirty="0" smtClean="0">
                <a:solidFill>
                  <a:prstClr val="white"/>
                </a:solidFill>
                <a:latin typeface="Arial Rounded MT Bold" panose="020F0704030504030204" pitchFamily="34" charset="0"/>
                <a:cs typeface="Arial" charset="0"/>
              </a:rPr>
              <a:t>, scores et Prix </a:t>
            </a:r>
            <a:r>
              <a:rPr lang="en-US" sz="2400" b="1" kern="0" dirty="0" err="1" smtClean="0">
                <a:solidFill>
                  <a:prstClr val="white"/>
                </a:solidFill>
                <a:latin typeface="Arial Rounded MT Bold" panose="020F0704030504030204" pitchFamily="34" charset="0"/>
                <a:cs typeface="Arial" charset="0"/>
              </a:rPr>
              <a:t>Associés</a:t>
            </a:r>
            <a:endParaRPr lang="en-US" sz="2400" b="1" kern="0" dirty="0">
              <a:solidFill>
                <a:prstClr val="white"/>
              </a:solidFill>
              <a:latin typeface="Arial Rounded MT Bold" panose="020F0704030504030204" pitchFamily="34" charset="0"/>
              <a:cs typeface="Arial" charset="0"/>
            </a:endParaRPr>
          </a:p>
        </p:txBody>
      </p:sp>
      <p:sp>
        <p:nvSpPr>
          <p:cNvPr id="8" name="Rectangle 7"/>
          <p:cNvSpPr/>
          <p:nvPr/>
        </p:nvSpPr>
        <p:spPr bwMode="auto">
          <a:xfrm>
            <a:off x="-1" y="5176304"/>
            <a:ext cx="7086601" cy="446087"/>
          </a:xfrm>
          <a:prstGeom prst="rect">
            <a:avLst/>
          </a:prstGeom>
          <a:solidFill>
            <a:srgbClr val="0070C0"/>
          </a:solidFill>
          <a:ln w="9525" cap="flat" cmpd="sng" algn="ctr">
            <a:noFill/>
            <a:prstDash val="solid"/>
            <a:round/>
            <a:headEnd type="none" w="med" len="med"/>
            <a:tailEnd type="none" w="med" len="med"/>
          </a:ln>
          <a:effectLst/>
          <a:extLst/>
        </p:spPr>
        <p:txBody>
          <a:bodyPr lIns="68580" tIns="34290" rIns="342900" bIns="34290" anchor="ctr"/>
          <a:lstStyle/>
          <a:p>
            <a:pPr defTabSz="685800" eaLnBrk="1" hangingPunct="1">
              <a:defRPr/>
            </a:pPr>
            <a:r>
              <a:rPr lang="en-US" sz="2400" b="1" kern="0" dirty="0">
                <a:solidFill>
                  <a:prstClr val="white"/>
                </a:solidFill>
                <a:latin typeface="Arial Rounded MT Bold" panose="020F0704030504030204" pitchFamily="34" charset="0"/>
                <a:cs typeface="Arial" charset="0"/>
              </a:rPr>
              <a:t>7</a:t>
            </a:r>
            <a:r>
              <a:rPr lang="en-US" sz="2400" b="1" kern="0" dirty="0" smtClean="0">
                <a:solidFill>
                  <a:prstClr val="white"/>
                </a:solidFill>
                <a:latin typeface="Arial Rounded MT Bold" panose="020F0704030504030204" pitchFamily="34" charset="0"/>
                <a:cs typeface="Arial" charset="0"/>
              </a:rPr>
              <a:t>. Participation au Prix; </a:t>
            </a:r>
            <a:r>
              <a:rPr lang="en-US" sz="2400" b="1" kern="0" dirty="0" err="1" smtClean="0">
                <a:solidFill>
                  <a:prstClr val="white"/>
                </a:solidFill>
                <a:latin typeface="Arial Rounded MT Bold" panose="020F0704030504030204" pitchFamily="34" charset="0"/>
                <a:cs typeface="Arial" charset="0"/>
              </a:rPr>
              <a:t>étapes</a:t>
            </a:r>
            <a:r>
              <a:rPr lang="en-US" sz="2400" b="1" kern="0" dirty="0" smtClean="0">
                <a:solidFill>
                  <a:prstClr val="white"/>
                </a:solidFill>
                <a:latin typeface="Arial Rounded MT Bold" panose="020F0704030504030204" pitchFamily="34" charset="0"/>
                <a:cs typeface="Arial" charset="0"/>
              </a:rPr>
              <a:t> et </a:t>
            </a:r>
            <a:r>
              <a:rPr lang="en-US" sz="2400" b="1" kern="0" dirty="0" err="1" smtClean="0">
                <a:solidFill>
                  <a:prstClr val="white"/>
                </a:solidFill>
                <a:latin typeface="Arial Rounded MT Bold" panose="020F0704030504030204" pitchFamily="34" charset="0"/>
                <a:cs typeface="Arial" charset="0"/>
              </a:rPr>
              <a:t>pré-requis</a:t>
            </a:r>
            <a:endParaRPr lang="en-US" sz="2400" b="1" kern="0" dirty="0">
              <a:solidFill>
                <a:prstClr val="white"/>
              </a:solidFill>
              <a:latin typeface="Arial Rounded MT Bold" panose="020F0704030504030204" pitchFamily="34" charset="0"/>
              <a:cs typeface="Arial" charset="0"/>
            </a:endParaRPr>
          </a:p>
        </p:txBody>
      </p:sp>
      <p:sp>
        <p:nvSpPr>
          <p:cNvPr id="9" name="Rectangle 8"/>
          <p:cNvSpPr/>
          <p:nvPr/>
        </p:nvSpPr>
        <p:spPr bwMode="auto">
          <a:xfrm>
            <a:off x="0" y="3092450"/>
            <a:ext cx="7086600" cy="601197"/>
          </a:xfrm>
          <a:prstGeom prst="rect">
            <a:avLst/>
          </a:prstGeom>
          <a:solidFill>
            <a:srgbClr val="0070C0"/>
          </a:solidFill>
          <a:ln w="9525" cap="flat" cmpd="sng" algn="ctr">
            <a:noFill/>
            <a:prstDash val="solid"/>
            <a:round/>
            <a:headEnd type="none" w="med" len="med"/>
            <a:tailEnd type="none" w="med" len="med"/>
          </a:ln>
          <a:effectLst/>
          <a:extLst/>
        </p:spPr>
        <p:txBody>
          <a:bodyPr lIns="68580" tIns="34290" rIns="342900" bIns="34290" anchor="ctr"/>
          <a:lstStyle/>
          <a:p>
            <a:pPr defTabSz="685800" eaLnBrk="1" hangingPunct="1">
              <a:defRPr/>
            </a:pPr>
            <a:r>
              <a:rPr lang="en-US" sz="2400" b="1" kern="0" dirty="0">
                <a:solidFill>
                  <a:prstClr val="white"/>
                </a:solidFill>
                <a:latin typeface="Arial Rounded MT Bold" panose="020F0704030504030204" pitchFamily="34" charset="0"/>
                <a:cs typeface="Arial" charset="0"/>
              </a:rPr>
              <a:t>3</a:t>
            </a:r>
            <a:r>
              <a:rPr lang="en-US" sz="2400" b="1" kern="0" dirty="0" smtClean="0">
                <a:solidFill>
                  <a:prstClr val="white"/>
                </a:solidFill>
                <a:latin typeface="Arial Rounded MT Bold" panose="020F0704030504030204" pitchFamily="34" charset="0"/>
                <a:cs typeface="Arial" charset="0"/>
              </a:rPr>
              <a:t>. </a:t>
            </a:r>
            <a:r>
              <a:rPr lang="en-US" sz="2400" b="1" kern="0" dirty="0" err="1">
                <a:solidFill>
                  <a:prstClr val="white"/>
                </a:solidFill>
                <a:latin typeface="Arial Rounded MT Bold" panose="020F0704030504030204" pitchFamily="34" charset="0"/>
                <a:cs typeface="Arial" charset="0"/>
              </a:rPr>
              <a:t>Objectifs</a:t>
            </a:r>
            <a:r>
              <a:rPr lang="en-US" sz="2400" b="1" kern="0" dirty="0">
                <a:solidFill>
                  <a:prstClr val="white"/>
                </a:solidFill>
                <a:latin typeface="Arial Rounded MT Bold" panose="020F0704030504030204" pitchFamily="34" charset="0"/>
                <a:cs typeface="Arial" charset="0"/>
              </a:rPr>
              <a:t> du P</a:t>
            </a:r>
            <a:r>
              <a:rPr lang="en-US" sz="2400" b="1" kern="0" dirty="0" smtClean="0">
                <a:solidFill>
                  <a:prstClr val="white"/>
                </a:solidFill>
                <a:latin typeface="Arial Rounded MT Bold" panose="020F0704030504030204" pitchFamily="34" charset="0"/>
                <a:cs typeface="Arial" charset="0"/>
              </a:rPr>
              <a:t>rix </a:t>
            </a:r>
            <a:endParaRPr lang="en-US" sz="2400" b="1" kern="0" dirty="0">
              <a:solidFill>
                <a:prstClr val="white"/>
              </a:solidFill>
              <a:latin typeface="Arial Rounded MT Bold" panose="020F0704030504030204" pitchFamily="34" charset="0"/>
              <a:cs typeface="Arial" charset="0"/>
            </a:endParaRPr>
          </a:p>
        </p:txBody>
      </p:sp>
      <p:sp>
        <p:nvSpPr>
          <p:cNvPr id="10" name="Rectangle 9"/>
          <p:cNvSpPr/>
          <p:nvPr/>
        </p:nvSpPr>
        <p:spPr bwMode="auto">
          <a:xfrm>
            <a:off x="0" y="1780495"/>
            <a:ext cx="7086600" cy="609600"/>
          </a:xfrm>
          <a:prstGeom prst="rect">
            <a:avLst/>
          </a:prstGeom>
          <a:solidFill>
            <a:srgbClr val="0070C0"/>
          </a:solidFill>
          <a:ln w="9525" cap="flat" cmpd="sng" algn="ctr">
            <a:noFill/>
            <a:prstDash val="solid"/>
            <a:round/>
            <a:headEnd type="none" w="med" len="med"/>
            <a:tailEnd type="none" w="med" len="med"/>
          </a:ln>
          <a:effectLst/>
          <a:extLst/>
        </p:spPr>
        <p:txBody>
          <a:bodyPr lIns="68580" tIns="34290" rIns="342900" bIns="34290" anchor="ctr"/>
          <a:lstStyle/>
          <a:p>
            <a:pPr defTabSz="685800" eaLnBrk="1" hangingPunct="1">
              <a:defRPr/>
            </a:pPr>
            <a:r>
              <a:rPr lang="en-US" sz="2400" b="1" kern="0" dirty="0">
                <a:solidFill>
                  <a:prstClr val="white"/>
                </a:solidFill>
                <a:latin typeface="Arial Rounded MT Bold" panose="020F0704030504030204" pitchFamily="34" charset="0"/>
                <a:cs typeface="Arial" charset="0"/>
              </a:rPr>
              <a:t>1. </a:t>
            </a:r>
            <a:r>
              <a:rPr lang="en-US" sz="2400" b="1" kern="0" dirty="0" err="1" smtClean="0">
                <a:solidFill>
                  <a:prstClr val="white"/>
                </a:solidFill>
                <a:latin typeface="Arial Rounded MT Bold" panose="020F0704030504030204" pitchFamily="34" charset="0"/>
                <a:cs typeface="Arial" charset="0"/>
              </a:rPr>
              <a:t>Contexte</a:t>
            </a:r>
            <a:r>
              <a:rPr lang="en-US" sz="2400" b="1" kern="0" dirty="0" smtClean="0">
                <a:solidFill>
                  <a:prstClr val="white"/>
                </a:solidFill>
                <a:latin typeface="Arial Rounded MT Bold" panose="020F0704030504030204" pitchFamily="34" charset="0"/>
                <a:cs typeface="Arial" charset="0"/>
              </a:rPr>
              <a:t> &amp; justification </a:t>
            </a:r>
            <a:endParaRPr lang="en-US" sz="2400" b="1" kern="0" dirty="0">
              <a:solidFill>
                <a:prstClr val="white"/>
              </a:solidFill>
              <a:latin typeface="Arial Rounded MT Bold" panose="020F0704030504030204" pitchFamily="34" charset="0"/>
              <a:cs typeface="Arial" charset="0"/>
            </a:endParaRPr>
          </a:p>
        </p:txBody>
      </p:sp>
      <p:sp>
        <p:nvSpPr>
          <p:cNvPr id="11" name="Rectangle 10"/>
          <p:cNvSpPr/>
          <p:nvPr/>
        </p:nvSpPr>
        <p:spPr bwMode="auto">
          <a:xfrm>
            <a:off x="0" y="3738097"/>
            <a:ext cx="7086600" cy="436551"/>
          </a:xfrm>
          <a:prstGeom prst="rect">
            <a:avLst/>
          </a:prstGeom>
          <a:solidFill>
            <a:srgbClr val="0070C0"/>
          </a:solidFill>
          <a:ln w="9525" cap="flat" cmpd="sng" algn="ctr">
            <a:noFill/>
            <a:prstDash val="solid"/>
            <a:round/>
            <a:headEnd type="none" w="med" len="med"/>
            <a:tailEnd type="none" w="med" len="med"/>
          </a:ln>
          <a:effectLst/>
          <a:extLst/>
        </p:spPr>
        <p:txBody>
          <a:bodyPr lIns="68580" tIns="34290" rIns="342900" bIns="34290" anchor="ctr"/>
          <a:lstStyle/>
          <a:p>
            <a:pPr defTabSz="685800" eaLnBrk="1" hangingPunct="1">
              <a:defRPr/>
            </a:pPr>
            <a:r>
              <a:rPr lang="en-US" sz="2400" b="1" kern="0" dirty="0">
                <a:solidFill>
                  <a:prstClr val="white"/>
                </a:solidFill>
                <a:latin typeface="Arial Rounded MT Bold" panose="020F0704030504030204" pitchFamily="34" charset="0"/>
                <a:cs typeface="Arial" charset="0"/>
              </a:rPr>
              <a:t>4</a:t>
            </a:r>
            <a:r>
              <a:rPr lang="en-US" sz="2400" b="1" kern="0" dirty="0" smtClean="0">
                <a:solidFill>
                  <a:prstClr val="white"/>
                </a:solidFill>
                <a:latin typeface="Arial Rounded MT Bold" panose="020F0704030504030204" pitchFamily="34" charset="0"/>
                <a:cs typeface="Arial" charset="0"/>
              </a:rPr>
              <a:t>. Management </a:t>
            </a:r>
            <a:r>
              <a:rPr lang="en-US" sz="2400" b="1" kern="0" dirty="0">
                <a:solidFill>
                  <a:prstClr val="white"/>
                </a:solidFill>
                <a:latin typeface="Arial Rounded MT Bold" panose="020F0704030504030204" pitchFamily="34" charset="0"/>
                <a:cs typeface="Arial" charset="0"/>
              </a:rPr>
              <a:t>du </a:t>
            </a:r>
            <a:r>
              <a:rPr lang="en-US" sz="2400" b="1" kern="0" dirty="0" smtClean="0">
                <a:solidFill>
                  <a:prstClr val="white"/>
                </a:solidFill>
                <a:latin typeface="Arial Rounded MT Bold" panose="020F0704030504030204" pitchFamily="34" charset="0"/>
                <a:cs typeface="Arial" charset="0"/>
              </a:rPr>
              <a:t>Prix</a:t>
            </a:r>
            <a:endParaRPr lang="en-US" sz="2400" b="1" kern="0" dirty="0">
              <a:solidFill>
                <a:prstClr val="white"/>
              </a:solidFill>
              <a:latin typeface="Arial Rounded MT Bold" panose="020F0704030504030204" pitchFamily="34" charset="0"/>
              <a:cs typeface="Arial" charset="0"/>
            </a:endParaRPr>
          </a:p>
        </p:txBody>
      </p:sp>
      <p:sp>
        <p:nvSpPr>
          <p:cNvPr id="12" name="Rectangle 11"/>
          <p:cNvSpPr/>
          <p:nvPr/>
        </p:nvSpPr>
        <p:spPr bwMode="auto">
          <a:xfrm>
            <a:off x="7257" y="2438400"/>
            <a:ext cx="7086600" cy="609600"/>
          </a:xfrm>
          <a:prstGeom prst="rect">
            <a:avLst/>
          </a:prstGeom>
          <a:solidFill>
            <a:srgbClr val="0070C0"/>
          </a:solidFill>
          <a:ln w="9525" cap="flat" cmpd="sng" algn="ctr">
            <a:noFill/>
            <a:prstDash val="solid"/>
            <a:round/>
            <a:headEnd type="none" w="med" len="med"/>
            <a:tailEnd type="none" w="med" len="med"/>
          </a:ln>
          <a:effectLst/>
          <a:extLst/>
        </p:spPr>
        <p:txBody>
          <a:bodyPr lIns="68580" tIns="34290" rIns="342900" bIns="34290" anchor="ctr"/>
          <a:lstStyle/>
          <a:p>
            <a:pPr defTabSz="685800" eaLnBrk="1" hangingPunct="1">
              <a:defRPr/>
            </a:pPr>
            <a:r>
              <a:rPr lang="en-US" sz="2400" b="1" kern="0" dirty="0">
                <a:solidFill>
                  <a:prstClr val="white"/>
                </a:solidFill>
                <a:latin typeface="Arial Rounded MT Bold" panose="020F0704030504030204" pitchFamily="34" charset="0"/>
                <a:cs typeface="Arial" charset="0"/>
              </a:rPr>
              <a:t>2</a:t>
            </a:r>
            <a:r>
              <a:rPr lang="en-US" sz="2400" b="1" kern="0" dirty="0" smtClean="0">
                <a:solidFill>
                  <a:prstClr val="white"/>
                </a:solidFill>
                <a:latin typeface="Arial Rounded MT Bold" panose="020F0704030504030204" pitchFamily="34" charset="0"/>
                <a:cs typeface="Arial" charset="0"/>
              </a:rPr>
              <a:t>. Cadre </a:t>
            </a:r>
            <a:r>
              <a:rPr lang="en-US" sz="2400" b="1" kern="0" dirty="0" err="1" smtClean="0">
                <a:solidFill>
                  <a:prstClr val="white"/>
                </a:solidFill>
                <a:latin typeface="Arial Rounded MT Bold" panose="020F0704030504030204" pitchFamily="34" charset="0"/>
                <a:cs typeface="Arial" charset="0"/>
              </a:rPr>
              <a:t>normatif</a:t>
            </a:r>
            <a:r>
              <a:rPr lang="en-US" sz="2400" b="1" kern="0" dirty="0" smtClean="0">
                <a:solidFill>
                  <a:prstClr val="white"/>
                </a:solidFill>
                <a:latin typeface="Arial Rounded MT Bold" panose="020F0704030504030204" pitchFamily="34" charset="0"/>
                <a:cs typeface="Arial" charset="0"/>
              </a:rPr>
              <a:t> &amp; </a:t>
            </a:r>
            <a:r>
              <a:rPr lang="en-US" sz="2400" b="1" kern="0" dirty="0" err="1" smtClean="0">
                <a:solidFill>
                  <a:prstClr val="white"/>
                </a:solidFill>
                <a:latin typeface="Arial Rounded MT Bold" panose="020F0704030504030204" pitchFamily="34" charset="0"/>
                <a:cs typeface="Arial" charset="0"/>
              </a:rPr>
              <a:t>règlementgaire</a:t>
            </a:r>
            <a:endParaRPr lang="en-US" sz="2400" b="1" kern="0" dirty="0">
              <a:solidFill>
                <a:prstClr val="white"/>
              </a:solidFill>
              <a:latin typeface="Arial Rounded MT Bold" panose="020F0704030504030204" pitchFamily="34"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512608449"/>
              </p:ext>
            </p:extLst>
          </p:nvPr>
        </p:nvGraphicFramePr>
        <p:xfrm>
          <a:off x="304800" y="1752600"/>
          <a:ext cx="8610600" cy="4253865"/>
        </p:xfrm>
        <a:graphic>
          <a:graphicData uri="http://schemas.openxmlformats.org/drawingml/2006/table">
            <a:tbl>
              <a:tblPr firstRow="1" firstCol="1" bandRow="1">
                <a:tableStyleId>{5C22544A-7EE6-4342-B048-85BDC9FD1C3A}</a:tableStyleId>
              </a:tblPr>
              <a:tblGrid>
                <a:gridCol w="4235509">
                  <a:extLst>
                    <a:ext uri="{9D8B030D-6E8A-4147-A177-3AD203B41FA5}">
                      <a16:colId xmlns:a16="http://schemas.microsoft.com/office/drawing/2014/main" val="951308309"/>
                    </a:ext>
                  </a:extLst>
                </a:gridCol>
                <a:gridCol w="1403291">
                  <a:extLst>
                    <a:ext uri="{9D8B030D-6E8A-4147-A177-3AD203B41FA5}">
                      <a16:colId xmlns:a16="http://schemas.microsoft.com/office/drawing/2014/main" val="4105651906"/>
                    </a:ext>
                  </a:extLst>
                </a:gridCol>
                <a:gridCol w="2971800">
                  <a:extLst>
                    <a:ext uri="{9D8B030D-6E8A-4147-A177-3AD203B41FA5}">
                      <a16:colId xmlns:a16="http://schemas.microsoft.com/office/drawing/2014/main" val="454093922"/>
                    </a:ext>
                  </a:extLst>
                </a:gridCol>
              </a:tblGrid>
              <a:tr h="277748">
                <a:tc>
                  <a:txBody>
                    <a:bodyPr/>
                    <a:lstStyle/>
                    <a:p>
                      <a:pPr algn="l">
                        <a:lnSpc>
                          <a:spcPct val="115000"/>
                        </a:lnSpc>
                        <a:spcAft>
                          <a:spcPts val="0"/>
                        </a:spcAft>
                      </a:pPr>
                      <a:r>
                        <a:rPr lang="fr-FR" sz="2400" dirty="0">
                          <a:effectLst/>
                          <a:latin typeface="Arial" panose="020B0604020202020204" pitchFamily="34" charset="0"/>
                          <a:cs typeface="Arial" panose="020B0604020202020204" pitchFamily="34" charset="0"/>
                        </a:rPr>
                        <a:t>Niveau</a:t>
                      </a:r>
                      <a:endParaRPr lang="fr-FR" sz="2400" dirty="0">
                        <a:effectLst/>
                        <a:latin typeface="Arial" panose="020B0604020202020204" pitchFamily="34" charset="0"/>
                        <a:ea typeface="MS Mincho"/>
                        <a:cs typeface="Arial" panose="020B0604020202020204" pitchFamily="34" charset="0"/>
                      </a:endParaRPr>
                    </a:p>
                  </a:txBody>
                  <a:tcPr marL="68580" marR="68580" marT="9525" marB="0" anchor="ctr"/>
                </a:tc>
                <a:tc>
                  <a:txBody>
                    <a:bodyPr/>
                    <a:lstStyle/>
                    <a:p>
                      <a:pPr algn="ctr">
                        <a:lnSpc>
                          <a:spcPct val="115000"/>
                        </a:lnSpc>
                        <a:spcAft>
                          <a:spcPts val="0"/>
                        </a:spcAft>
                      </a:pPr>
                      <a:r>
                        <a:rPr lang="fr-FR" sz="2400" dirty="0">
                          <a:effectLst/>
                          <a:latin typeface="Arial" panose="020B0604020202020204" pitchFamily="34" charset="0"/>
                          <a:cs typeface="Arial" panose="020B0604020202020204" pitchFamily="34" charset="0"/>
                        </a:rPr>
                        <a:t>Score</a:t>
                      </a:r>
                      <a:endParaRPr lang="fr-FR" sz="2400" dirty="0">
                        <a:effectLst/>
                        <a:latin typeface="Arial" panose="020B0604020202020204" pitchFamily="34" charset="0"/>
                        <a:ea typeface="MS Mincho"/>
                        <a:cs typeface="Arial" panose="020B0604020202020204" pitchFamily="34" charset="0"/>
                      </a:endParaRPr>
                    </a:p>
                  </a:txBody>
                  <a:tcPr marL="68580" marR="68580" marT="9525" marB="0" anchor="ctr"/>
                </a:tc>
                <a:tc>
                  <a:txBody>
                    <a:bodyPr/>
                    <a:lstStyle/>
                    <a:p>
                      <a:pPr algn="ctr">
                        <a:lnSpc>
                          <a:spcPct val="115000"/>
                        </a:lnSpc>
                        <a:spcAft>
                          <a:spcPts val="0"/>
                        </a:spcAft>
                      </a:pPr>
                      <a:r>
                        <a:rPr lang="fr-FR" sz="2400" dirty="0">
                          <a:effectLst/>
                          <a:latin typeface="Arial" panose="020B0604020202020204" pitchFamily="34" charset="0"/>
                          <a:cs typeface="Arial" panose="020B0604020202020204" pitchFamily="34" charset="0"/>
                        </a:rPr>
                        <a:t>Prix</a:t>
                      </a:r>
                      <a:endParaRPr lang="fr-FR" sz="2400" dirty="0">
                        <a:effectLst/>
                        <a:latin typeface="Arial" panose="020B0604020202020204" pitchFamily="34" charset="0"/>
                        <a:ea typeface="MS Mincho"/>
                        <a:cs typeface="Arial" panose="020B0604020202020204" pitchFamily="34" charset="0"/>
                      </a:endParaRPr>
                    </a:p>
                  </a:txBody>
                  <a:tcPr marL="68580" marR="68580" marT="9525" marB="0" anchor="ctr"/>
                </a:tc>
                <a:extLst>
                  <a:ext uri="{0D108BD9-81ED-4DB2-BD59-A6C34878D82A}">
                    <a16:rowId xmlns:a16="http://schemas.microsoft.com/office/drawing/2014/main" val="605850817"/>
                  </a:ext>
                </a:extLst>
              </a:tr>
              <a:tr h="931088">
                <a:tc>
                  <a:txBody>
                    <a:bodyPr/>
                    <a:lstStyle/>
                    <a:p>
                      <a:pPr>
                        <a:lnSpc>
                          <a:spcPct val="115000"/>
                        </a:lnSpc>
                        <a:spcAft>
                          <a:spcPts val="0"/>
                        </a:spcAft>
                      </a:pPr>
                      <a:r>
                        <a:rPr lang="fr-FR" sz="1800" dirty="0">
                          <a:solidFill>
                            <a:srgbClr val="C00000"/>
                          </a:solidFill>
                          <a:effectLst/>
                          <a:latin typeface="Arial" panose="020B0604020202020204" pitchFamily="34" charset="0"/>
                          <a:cs typeface="Arial" panose="020B0604020202020204" pitchFamily="34" charset="0"/>
                        </a:rPr>
                        <a:t>Niveau 1 (N1)</a:t>
                      </a:r>
                      <a:endParaRPr lang="fr-FR" sz="1800" dirty="0">
                        <a:solidFill>
                          <a:srgbClr val="C00000"/>
                        </a:solidFill>
                        <a:effectLst/>
                        <a:latin typeface="Arial" panose="020B0604020202020204" pitchFamily="34" charset="0"/>
                        <a:ea typeface="MS Mincho"/>
                        <a:cs typeface="Arial" panose="020B0604020202020204" pitchFamily="34" charset="0"/>
                      </a:endParaRPr>
                    </a:p>
                  </a:txBody>
                  <a:tcPr marL="68580" marR="68580" marT="9525" marB="0" anchor="ctr">
                    <a:solidFill>
                      <a:schemeClr val="accent1">
                        <a:lumMod val="20000"/>
                        <a:lumOff val="80000"/>
                      </a:schemeClr>
                    </a:solidFill>
                  </a:tcPr>
                </a:tc>
                <a:tc>
                  <a:txBody>
                    <a:bodyPr/>
                    <a:lstStyle/>
                    <a:p>
                      <a:pPr algn="ctr">
                        <a:lnSpc>
                          <a:spcPct val="115000"/>
                        </a:lnSpc>
                        <a:spcAft>
                          <a:spcPts val="0"/>
                        </a:spcAft>
                      </a:pPr>
                      <a:r>
                        <a:rPr lang="fr-FR" sz="1800" b="1" dirty="0">
                          <a:effectLst/>
                          <a:latin typeface="Arial" panose="020B0604020202020204" pitchFamily="34" charset="0"/>
                          <a:cs typeface="Arial" panose="020B0604020202020204" pitchFamily="34" charset="0"/>
                        </a:rPr>
                        <a:t>1 000</a:t>
                      </a:r>
                      <a:endParaRPr lang="fr-FR" sz="1800" b="1" dirty="0">
                        <a:effectLst/>
                        <a:latin typeface="Arial" panose="020B0604020202020204" pitchFamily="34" charset="0"/>
                        <a:ea typeface="MS Mincho"/>
                        <a:cs typeface="Arial" panose="020B0604020202020204" pitchFamily="34" charset="0"/>
                      </a:endParaRPr>
                    </a:p>
                  </a:txBody>
                  <a:tcPr marL="68580" marR="68580" marT="9525" marB="0" anchor="ctr"/>
                </a:tc>
                <a:tc>
                  <a:txBody>
                    <a:bodyPr/>
                    <a:lstStyle/>
                    <a:p>
                      <a:pPr algn="ctr">
                        <a:lnSpc>
                          <a:spcPct val="115000"/>
                        </a:lnSpc>
                        <a:spcAft>
                          <a:spcPts val="0"/>
                        </a:spcAft>
                      </a:pPr>
                      <a:r>
                        <a:rPr lang="fr-FR" sz="1800">
                          <a:effectLst/>
                          <a:latin typeface="Arial" panose="020B0604020202020204" pitchFamily="34" charset="0"/>
                          <a:cs typeface="Arial" panose="020B0604020202020204" pitchFamily="34" charset="0"/>
                        </a:rPr>
                        <a:t>Prix « Bronze » / « Engagement à la Qualité »</a:t>
                      </a:r>
                      <a:endParaRPr lang="fr-FR" sz="1800">
                        <a:effectLst/>
                        <a:latin typeface="Arial" panose="020B0604020202020204" pitchFamily="34" charset="0"/>
                        <a:ea typeface="MS Mincho"/>
                        <a:cs typeface="Arial" panose="020B0604020202020204" pitchFamily="34" charset="0"/>
                      </a:endParaRPr>
                    </a:p>
                  </a:txBody>
                  <a:tcPr marL="68580" marR="68580" marT="9525" marB="0" anchor="ctr"/>
                </a:tc>
                <a:extLst>
                  <a:ext uri="{0D108BD9-81ED-4DB2-BD59-A6C34878D82A}">
                    <a16:rowId xmlns:a16="http://schemas.microsoft.com/office/drawing/2014/main" val="701818998"/>
                  </a:ext>
                </a:extLst>
              </a:tr>
              <a:tr h="954312">
                <a:tc>
                  <a:txBody>
                    <a:bodyPr/>
                    <a:lstStyle/>
                    <a:p>
                      <a:pPr>
                        <a:lnSpc>
                          <a:spcPct val="115000"/>
                        </a:lnSpc>
                        <a:spcAft>
                          <a:spcPts val="0"/>
                        </a:spcAft>
                      </a:pPr>
                      <a:r>
                        <a:rPr lang="fr-FR" sz="1800" dirty="0">
                          <a:solidFill>
                            <a:srgbClr val="C00000"/>
                          </a:solidFill>
                          <a:effectLst/>
                          <a:latin typeface="Arial" panose="020B0604020202020204" pitchFamily="34" charset="0"/>
                          <a:cs typeface="Arial" panose="020B0604020202020204" pitchFamily="34" charset="0"/>
                        </a:rPr>
                        <a:t>Niveau 2 (N2)</a:t>
                      </a:r>
                    </a:p>
                    <a:p>
                      <a:pPr>
                        <a:lnSpc>
                          <a:spcPct val="115000"/>
                        </a:lnSpc>
                        <a:spcAft>
                          <a:spcPts val="0"/>
                        </a:spcAft>
                      </a:pPr>
                      <a:r>
                        <a:rPr lang="fr-FR" sz="1800" dirty="0">
                          <a:solidFill>
                            <a:schemeClr val="tx1"/>
                          </a:solidFill>
                          <a:effectLst/>
                          <a:latin typeface="Arial" panose="020B0604020202020204" pitchFamily="34" charset="0"/>
                          <a:cs typeface="Arial" panose="020B0604020202020204" pitchFamily="34" charset="0"/>
                        </a:rPr>
                        <a:t>Le lauréat a nécessairement un score  supérieur à 1000</a:t>
                      </a:r>
                      <a:endParaRPr lang="fr-FR" sz="1800" dirty="0">
                        <a:solidFill>
                          <a:schemeClr val="tx1"/>
                        </a:solidFill>
                        <a:effectLst/>
                        <a:latin typeface="Arial" panose="020B0604020202020204" pitchFamily="34" charset="0"/>
                        <a:ea typeface="MS Mincho"/>
                        <a:cs typeface="Arial" panose="020B0604020202020204" pitchFamily="34" charset="0"/>
                      </a:endParaRPr>
                    </a:p>
                  </a:txBody>
                  <a:tcPr marL="68580" marR="68580" marT="9525" marB="0" anchor="ctr">
                    <a:solidFill>
                      <a:schemeClr val="accent1">
                        <a:lumMod val="20000"/>
                        <a:lumOff val="80000"/>
                      </a:schemeClr>
                    </a:solidFill>
                  </a:tcPr>
                </a:tc>
                <a:tc>
                  <a:txBody>
                    <a:bodyPr/>
                    <a:lstStyle/>
                    <a:p>
                      <a:pPr algn="ctr">
                        <a:lnSpc>
                          <a:spcPct val="115000"/>
                        </a:lnSpc>
                        <a:spcAft>
                          <a:spcPts val="0"/>
                        </a:spcAft>
                      </a:pPr>
                      <a:r>
                        <a:rPr lang="fr-FR" sz="1800" b="1" dirty="0">
                          <a:effectLst/>
                          <a:latin typeface="Arial" panose="020B0604020202020204" pitchFamily="34" charset="0"/>
                          <a:cs typeface="Arial" panose="020B0604020202020204" pitchFamily="34" charset="0"/>
                        </a:rPr>
                        <a:t>2 000</a:t>
                      </a:r>
                      <a:endParaRPr lang="fr-FR" sz="1800" b="1" dirty="0">
                        <a:effectLst/>
                        <a:latin typeface="Arial" panose="020B0604020202020204" pitchFamily="34" charset="0"/>
                        <a:ea typeface="MS Mincho"/>
                        <a:cs typeface="Arial" panose="020B0604020202020204" pitchFamily="34" charset="0"/>
                      </a:endParaRPr>
                    </a:p>
                  </a:txBody>
                  <a:tcPr marL="68580" marR="68580" marT="9525" marB="0" anchor="ctr"/>
                </a:tc>
                <a:tc>
                  <a:txBody>
                    <a:bodyPr/>
                    <a:lstStyle/>
                    <a:p>
                      <a:pPr algn="ctr">
                        <a:lnSpc>
                          <a:spcPct val="115000"/>
                        </a:lnSpc>
                        <a:spcAft>
                          <a:spcPts val="0"/>
                        </a:spcAft>
                      </a:pPr>
                      <a:r>
                        <a:rPr lang="fr-FR" sz="1800">
                          <a:effectLst/>
                          <a:latin typeface="Arial" panose="020B0604020202020204" pitchFamily="34" charset="0"/>
                          <a:cs typeface="Arial" panose="020B0604020202020204" pitchFamily="34" charset="0"/>
                        </a:rPr>
                        <a:t>Prix « Argent » / « Maîtrise de la Qualité »</a:t>
                      </a:r>
                      <a:endParaRPr lang="fr-FR" sz="1800">
                        <a:effectLst/>
                        <a:latin typeface="Arial" panose="020B0604020202020204" pitchFamily="34" charset="0"/>
                        <a:ea typeface="MS Mincho"/>
                        <a:cs typeface="Arial" panose="020B0604020202020204" pitchFamily="34" charset="0"/>
                      </a:endParaRPr>
                    </a:p>
                  </a:txBody>
                  <a:tcPr marL="68580" marR="68580" marT="9525" marB="0" anchor="ctr"/>
                </a:tc>
                <a:extLst>
                  <a:ext uri="{0D108BD9-81ED-4DB2-BD59-A6C34878D82A}">
                    <a16:rowId xmlns:a16="http://schemas.microsoft.com/office/drawing/2014/main" val="3631790238"/>
                  </a:ext>
                </a:extLst>
              </a:tr>
              <a:tr h="954312">
                <a:tc>
                  <a:txBody>
                    <a:bodyPr/>
                    <a:lstStyle/>
                    <a:p>
                      <a:pPr>
                        <a:lnSpc>
                          <a:spcPct val="115000"/>
                        </a:lnSpc>
                        <a:spcAft>
                          <a:spcPts val="0"/>
                        </a:spcAft>
                      </a:pPr>
                      <a:r>
                        <a:rPr lang="fr-FR" sz="1800" dirty="0">
                          <a:solidFill>
                            <a:srgbClr val="C00000"/>
                          </a:solidFill>
                          <a:effectLst/>
                          <a:latin typeface="Arial" panose="020B0604020202020204" pitchFamily="34" charset="0"/>
                          <a:cs typeface="Arial" panose="020B0604020202020204" pitchFamily="34" charset="0"/>
                        </a:rPr>
                        <a:t>Niveau 3 (N3) </a:t>
                      </a:r>
                    </a:p>
                    <a:p>
                      <a:pPr>
                        <a:lnSpc>
                          <a:spcPct val="115000"/>
                        </a:lnSpc>
                        <a:spcAft>
                          <a:spcPts val="0"/>
                        </a:spcAft>
                      </a:pPr>
                      <a:r>
                        <a:rPr lang="fr-FR" sz="1800" dirty="0">
                          <a:solidFill>
                            <a:schemeClr val="tx1"/>
                          </a:solidFill>
                          <a:effectLst/>
                          <a:latin typeface="Arial" panose="020B0604020202020204" pitchFamily="34" charset="0"/>
                          <a:cs typeface="Arial" panose="020B0604020202020204" pitchFamily="34" charset="0"/>
                        </a:rPr>
                        <a:t>Le lauréat a nécessairement un score  supérieur à 2000</a:t>
                      </a:r>
                      <a:endParaRPr lang="fr-FR" sz="1800" dirty="0">
                        <a:solidFill>
                          <a:schemeClr val="tx1"/>
                        </a:solidFill>
                        <a:effectLst/>
                        <a:latin typeface="Arial" panose="020B0604020202020204" pitchFamily="34" charset="0"/>
                        <a:ea typeface="MS Mincho"/>
                        <a:cs typeface="Arial" panose="020B0604020202020204" pitchFamily="34" charset="0"/>
                      </a:endParaRPr>
                    </a:p>
                  </a:txBody>
                  <a:tcPr marL="68580" marR="68580" marT="9525" marB="0" anchor="ctr">
                    <a:solidFill>
                      <a:schemeClr val="accent1">
                        <a:lumMod val="20000"/>
                        <a:lumOff val="80000"/>
                      </a:schemeClr>
                    </a:solidFill>
                  </a:tcPr>
                </a:tc>
                <a:tc>
                  <a:txBody>
                    <a:bodyPr/>
                    <a:lstStyle/>
                    <a:p>
                      <a:pPr marL="276225" indent="-276225" algn="ctr">
                        <a:lnSpc>
                          <a:spcPct val="115000"/>
                        </a:lnSpc>
                        <a:spcAft>
                          <a:spcPts val="0"/>
                        </a:spcAft>
                      </a:pPr>
                      <a:r>
                        <a:rPr lang="fr-FR" sz="1800" b="1" dirty="0">
                          <a:effectLst/>
                          <a:latin typeface="Arial" panose="020B0604020202020204" pitchFamily="34" charset="0"/>
                          <a:cs typeface="Arial" panose="020B0604020202020204" pitchFamily="34" charset="0"/>
                        </a:rPr>
                        <a:t>3000</a:t>
                      </a:r>
                      <a:endParaRPr lang="fr-FR" sz="1800" b="1" dirty="0">
                        <a:effectLst/>
                        <a:latin typeface="Arial" panose="020B0604020202020204" pitchFamily="34" charset="0"/>
                        <a:ea typeface="MS Mincho"/>
                        <a:cs typeface="Arial" panose="020B0604020202020204" pitchFamily="34" charset="0"/>
                      </a:endParaRPr>
                    </a:p>
                  </a:txBody>
                  <a:tcPr marL="68580" marR="68580" marT="9525" marB="0" anchor="ctr"/>
                </a:tc>
                <a:tc>
                  <a:txBody>
                    <a:bodyPr/>
                    <a:lstStyle/>
                    <a:p>
                      <a:pPr algn="ctr">
                        <a:lnSpc>
                          <a:spcPct val="115000"/>
                        </a:lnSpc>
                        <a:spcAft>
                          <a:spcPts val="0"/>
                        </a:spcAft>
                      </a:pPr>
                      <a:r>
                        <a:rPr lang="fr-FR" sz="1800" dirty="0">
                          <a:effectLst/>
                          <a:latin typeface="Arial" panose="020B0604020202020204" pitchFamily="34" charset="0"/>
                          <a:cs typeface="Arial" panose="020B0604020202020204" pitchFamily="34" charset="0"/>
                        </a:rPr>
                        <a:t>Prix « Or » / « Encouragement à l’Excellence »</a:t>
                      </a:r>
                      <a:endParaRPr lang="fr-FR" sz="1800" dirty="0">
                        <a:effectLst/>
                        <a:latin typeface="Arial" panose="020B0604020202020204" pitchFamily="34" charset="0"/>
                        <a:ea typeface="MS Mincho"/>
                        <a:cs typeface="Arial" panose="020B0604020202020204" pitchFamily="34" charset="0"/>
                      </a:endParaRPr>
                    </a:p>
                  </a:txBody>
                  <a:tcPr marL="68580" marR="68580" marT="9525" marB="0" anchor="ctr"/>
                </a:tc>
                <a:extLst>
                  <a:ext uri="{0D108BD9-81ED-4DB2-BD59-A6C34878D82A}">
                    <a16:rowId xmlns:a16="http://schemas.microsoft.com/office/drawing/2014/main" val="4045483853"/>
                  </a:ext>
                </a:extLst>
              </a:tr>
              <a:tr h="954312">
                <a:tc>
                  <a:txBody>
                    <a:bodyPr/>
                    <a:lstStyle/>
                    <a:p>
                      <a:pPr>
                        <a:lnSpc>
                          <a:spcPct val="115000"/>
                        </a:lnSpc>
                        <a:spcAft>
                          <a:spcPts val="0"/>
                        </a:spcAft>
                      </a:pPr>
                      <a:r>
                        <a:rPr lang="fr-FR" sz="1800" dirty="0">
                          <a:solidFill>
                            <a:srgbClr val="C00000"/>
                          </a:solidFill>
                          <a:effectLst/>
                          <a:latin typeface="Arial" panose="020B0604020202020204" pitchFamily="34" charset="0"/>
                          <a:cs typeface="Arial" panose="020B0604020202020204" pitchFamily="34" charset="0"/>
                        </a:rPr>
                        <a:t>Niveau 4 (N4) </a:t>
                      </a:r>
                    </a:p>
                    <a:p>
                      <a:pPr>
                        <a:lnSpc>
                          <a:spcPct val="115000"/>
                        </a:lnSpc>
                        <a:spcAft>
                          <a:spcPts val="0"/>
                        </a:spcAft>
                      </a:pPr>
                      <a:r>
                        <a:rPr lang="fr-FR" sz="1800" dirty="0">
                          <a:solidFill>
                            <a:schemeClr val="tx1"/>
                          </a:solidFill>
                          <a:effectLst/>
                          <a:latin typeface="Arial" panose="020B0604020202020204" pitchFamily="34" charset="0"/>
                          <a:cs typeface="Arial" panose="020B0604020202020204" pitchFamily="34" charset="0"/>
                        </a:rPr>
                        <a:t>Le lauréat a nécessairement un score  supérieur à 3000 </a:t>
                      </a:r>
                      <a:endParaRPr lang="fr-FR" sz="1800" dirty="0">
                        <a:solidFill>
                          <a:schemeClr val="tx1"/>
                        </a:solidFill>
                        <a:effectLst/>
                        <a:latin typeface="Arial" panose="020B0604020202020204" pitchFamily="34" charset="0"/>
                        <a:ea typeface="MS Mincho"/>
                        <a:cs typeface="Arial" panose="020B0604020202020204" pitchFamily="34" charset="0"/>
                      </a:endParaRPr>
                    </a:p>
                  </a:txBody>
                  <a:tcPr marL="68580" marR="68580" marT="9525" marB="0" anchor="ctr">
                    <a:solidFill>
                      <a:schemeClr val="accent1">
                        <a:lumMod val="20000"/>
                        <a:lumOff val="80000"/>
                      </a:schemeClr>
                    </a:solidFill>
                  </a:tcPr>
                </a:tc>
                <a:tc>
                  <a:txBody>
                    <a:bodyPr/>
                    <a:lstStyle/>
                    <a:p>
                      <a:pPr algn="ctr">
                        <a:lnSpc>
                          <a:spcPct val="115000"/>
                        </a:lnSpc>
                        <a:spcAft>
                          <a:spcPts val="0"/>
                        </a:spcAft>
                      </a:pPr>
                      <a:r>
                        <a:rPr lang="fr-FR" sz="1800" b="1" dirty="0">
                          <a:effectLst/>
                          <a:latin typeface="Arial" panose="020B0604020202020204" pitchFamily="34" charset="0"/>
                          <a:cs typeface="Arial" panose="020B0604020202020204" pitchFamily="34" charset="0"/>
                        </a:rPr>
                        <a:t>4 000</a:t>
                      </a:r>
                      <a:endParaRPr lang="fr-FR" sz="1800" b="1" dirty="0">
                        <a:effectLst/>
                        <a:latin typeface="Arial" panose="020B0604020202020204" pitchFamily="34" charset="0"/>
                        <a:ea typeface="MS Mincho"/>
                        <a:cs typeface="Arial" panose="020B0604020202020204" pitchFamily="34" charset="0"/>
                      </a:endParaRPr>
                    </a:p>
                  </a:txBody>
                  <a:tcPr marL="68580" marR="68580" marT="9525" marB="0" anchor="ctr"/>
                </a:tc>
                <a:tc>
                  <a:txBody>
                    <a:bodyPr/>
                    <a:lstStyle/>
                    <a:p>
                      <a:pPr algn="ctr">
                        <a:lnSpc>
                          <a:spcPct val="115000"/>
                        </a:lnSpc>
                        <a:spcAft>
                          <a:spcPts val="0"/>
                        </a:spcAft>
                      </a:pPr>
                      <a:r>
                        <a:rPr lang="fr-FR" sz="1800" dirty="0">
                          <a:effectLst/>
                          <a:latin typeface="Arial" panose="020B0604020202020204" pitchFamily="34" charset="0"/>
                          <a:cs typeface="Arial" panose="020B0604020202020204" pitchFamily="34" charset="0"/>
                        </a:rPr>
                        <a:t>Prix « Diamant » / « Excellence »</a:t>
                      </a:r>
                      <a:endParaRPr lang="fr-FR" sz="1800" dirty="0">
                        <a:effectLst/>
                        <a:latin typeface="Arial" panose="020B0604020202020204" pitchFamily="34" charset="0"/>
                        <a:ea typeface="MS Mincho"/>
                        <a:cs typeface="Arial" panose="020B0604020202020204" pitchFamily="34" charset="0"/>
                      </a:endParaRPr>
                    </a:p>
                  </a:txBody>
                  <a:tcPr marL="68580" marR="68580" marT="9525" marB="0" anchor="ctr"/>
                </a:tc>
                <a:extLst>
                  <a:ext uri="{0D108BD9-81ED-4DB2-BD59-A6C34878D82A}">
                    <a16:rowId xmlns:a16="http://schemas.microsoft.com/office/drawing/2014/main" val="1449841631"/>
                  </a:ext>
                </a:extLst>
              </a:tr>
            </a:tbl>
          </a:graphicData>
        </a:graphic>
      </p:graphicFrame>
      <p:sp>
        <p:nvSpPr>
          <p:cNvPr id="4" name="Rectangle 3"/>
          <p:cNvSpPr/>
          <p:nvPr/>
        </p:nvSpPr>
        <p:spPr bwMode="auto">
          <a:xfrm>
            <a:off x="2362199" y="228600"/>
            <a:ext cx="6761747" cy="920563"/>
          </a:xfrm>
          <a:prstGeom prst="rect">
            <a:avLst/>
          </a:prstGeom>
          <a:solidFill>
            <a:srgbClr val="0070C0"/>
          </a:solidFill>
          <a:ln w="9525" cap="flat" cmpd="sng" algn="ctr">
            <a:noFill/>
            <a:prstDash val="solid"/>
            <a:round/>
            <a:headEnd type="none" w="med" len="med"/>
            <a:tailEnd type="none" w="med" len="med"/>
          </a:ln>
          <a:effectLst/>
          <a:extLst/>
        </p:spPr>
        <p:txBody>
          <a:bodyPr lIns="68580" tIns="34290" rIns="342900" bIns="34290" anchor="ctr"/>
          <a:lstStyle/>
          <a:p>
            <a:pPr algn="r" defTabSz="685800" eaLnBrk="1" hangingPunct="1">
              <a:defRPr/>
            </a:pPr>
            <a:r>
              <a:rPr lang="en-US" sz="2800" b="1" kern="0" dirty="0" smtClean="0">
                <a:solidFill>
                  <a:schemeClr val="bg1"/>
                </a:solidFill>
                <a:latin typeface="Arial Rounded MT Bold" panose="020F0704030504030204" pitchFamily="34" charset="0"/>
                <a:cs typeface="Arial" charset="0"/>
              </a:rPr>
              <a:t>6.Niveaux, </a:t>
            </a:r>
            <a:r>
              <a:rPr lang="en-US" sz="2800" b="1" kern="0" dirty="0" err="1" smtClean="0">
                <a:solidFill>
                  <a:schemeClr val="bg1"/>
                </a:solidFill>
                <a:latin typeface="Arial Rounded MT Bold" panose="020F0704030504030204" pitchFamily="34" charset="0"/>
                <a:cs typeface="Arial" charset="0"/>
              </a:rPr>
              <a:t>critères</a:t>
            </a:r>
            <a:r>
              <a:rPr lang="en-US" sz="2800" b="1" kern="0" dirty="0" smtClean="0">
                <a:solidFill>
                  <a:schemeClr val="bg1"/>
                </a:solidFill>
                <a:latin typeface="Arial Rounded MT Bold" panose="020F0704030504030204" pitchFamily="34" charset="0"/>
                <a:cs typeface="Arial" charset="0"/>
              </a:rPr>
              <a:t>, scores et Prix </a:t>
            </a:r>
            <a:r>
              <a:rPr lang="en-US" sz="2800" b="1" kern="0" dirty="0" err="1" smtClean="0">
                <a:solidFill>
                  <a:schemeClr val="bg1"/>
                </a:solidFill>
                <a:latin typeface="Arial Rounded MT Bold" panose="020F0704030504030204" pitchFamily="34" charset="0"/>
                <a:cs typeface="Arial" charset="0"/>
              </a:rPr>
              <a:t>Associés</a:t>
            </a:r>
            <a:endParaRPr lang="en-US" sz="2800" b="1" kern="0" dirty="0">
              <a:solidFill>
                <a:schemeClr val="bg1"/>
              </a:solidFill>
              <a:latin typeface="Arial Rounded MT Bold" panose="020F0704030504030204" pitchFamily="34" charset="0"/>
              <a:cs typeface="Arial" charset="0"/>
            </a:endParaRPr>
          </a:p>
        </p:txBody>
      </p:sp>
    </p:spTree>
    <p:extLst>
      <p:ext uri="{BB962C8B-B14F-4D97-AF65-F5344CB8AC3E}">
        <p14:creationId xmlns:p14="http://schemas.microsoft.com/office/powerpoint/2010/main" val="1792697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e 8"/>
          <p:cNvGraphicFramePr/>
          <p:nvPr>
            <p:extLst>
              <p:ext uri="{D42A27DB-BD31-4B8C-83A1-F6EECF244321}">
                <p14:modId xmlns:p14="http://schemas.microsoft.com/office/powerpoint/2010/main" val="2851625136"/>
              </p:ext>
            </p:extLst>
          </p:nvPr>
        </p:nvGraphicFramePr>
        <p:xfrm>
          <a:off x="457200" y="762000"/>
          <a:ext cx="6655558"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 Box 15"/>
          <p:cNvSpPr txBox="1">
            <a:spLocks noChangeArrowheads="1"/>
          </p:cNvSpPr>
          <p:nvPr/>
        </p:nvSpPr>
        <p:spPr bwMode="auto">
          <a:xfrm>
            <a:off x="1304235" y="5654947"/>
            <a:ext cx="6629400" cy="830997"/>
          </a:xfrm>
          <a:prstGeom prst="rect">
            <a:avLst/>
          </a:prstGeom>
          <a:solidFill>
            <a:schemeClr val="accent6">
              <a:lumMod val="20000"/>
              <a:lumOff val="80000"/>
            </a:schemeClr>
          </a:solidFill>
          <a:ln w="76200">
            <a:solidFill>
              <a:schemeClr val="hlink"/>
            </a:solidFill>
            <a:miter lim="800000"/>
            <a:headEnd/>
            <a:tailEnd/>
          </a:ln>
          <a:effectLst/>
        </p:spPr>
        <p:txBody>
          <a:bodyPr>
            <a:spAutoFit/>
          </a:bodyPr>
          <a:lstStyle/>
          <a:p>
            <a:pPr algn="ctr">
              <a:defRPr/>
            </a:pPr>
            <a:r>
              <a:rPr lang="fr-FR" altLang="fr-FR" sz="2400" b="1" dirty="0">
                <a:latin typeface="Arial Rounded MT Bold" panose="020F0704030504030204" pitchFamily="34" charset="0"/>
              </a:rPr>
              <a:t>Prix Nationaux</a:t>
            </a:r>
          </a:p>
          <a:p>
            <a:pPr algn="ctr">
              <a:defRPr/>
            </a:pPr>
            <a:r>
              <a:rPr lang="fr-FR" altLang="fr-FR" sz="2400" b="1" dirty="0" smtClean="0">
                <a:latin typeface="Arial Rounded MT Bold" panose="020F0704030504030204" pitchFamily="34" charset="0"/>
              </a:rPr>
              <a:t>HARMONISES Qualité</a:t>
            </a:r>
            <a:endParaRPr lang="fr-FR" altLang="fr-FR" sz="2400" b="1" dirty="0">
              <a:latin typeface="Arial Rounded MT Bold" panose="020F0704030504030204" pitchFamily="34" charset="0"/>
            </a:endParaRPr>
          </a:p>
        </p:txBody>
      </p:sp>
      <p:sp>
        <p:nvSpPr>
          <p:cNvPr id="11" name="ZoneTexte 10"/>
          <p:cNvSpPr txBox="1"/>
          <p:nvPr/>
        </p:nvSpPr>
        <p:spPr>
          <a:xfrm>
            <a:off x="494542" y="4511154"/>
            <a:ext cx="1671638" cy="523875"/>
          </a:xfrm>
          <a:prstGeom prst="rect">
            <a:avLst/>
          </a:prstGeom>
          <a:solidFill>
            <a:schemeClr val="accent4">
              <a:lumMod val="40000"/>
              <a:lumOff val="60000"/>
            </a:schemeClr>
          </a:solidFill>
        </p:spPr>
        <p:txBody>
          <a:bodyPr>
            <a:spAutoFit/>
          </a:bodyPr>
          <a:lstStyle/>
          <a:p>
            <a:pPr algn="ctr">
              <a:defRPr/>
            </a:pPr>
            <a:r>
              <a:rPr lang="fr-FR" sz="1400" b="1" dirty="0"/>
              <a:t>Engagement à la qualité</a:t>
            </a:r>
          </a:p>
        </p:txBody>
      </p:sp>
      <p:sp>
        <p:nvSpPr>
          <p:cNvPr id="12" name="ZoneTexte 11"/>
          <p:cNvSpPr txBox="1"/>
          <p:nvPr/>
        </p:nvSpPr>
        <p:spPr>
          <a:xfrm>
            <a:off x="2137605" y="3828529"/>
            <a:ext cx="1960562" cy="307975"/>
          </a:xfrm>
          <a:prstGeom prst="rect">
            <a:avLst/>
          </a:prstGeom>
          <a:solidFill>
            <a:schemeClr val="accent4">
              <a:lumMod val="40000"/>
              <a:lumOff val="60000"/>
            </a:schemeClr>
          </a:solidFill>
        </p:spPr>
        <p:txBody>
          <a:bodyPr>
            <a:spAutoFit/>
          </a:bodyPr>
          <a:lstStyle/>
          <a:p>
            <a:pPr algn="ctr">
              <a:defRPr/>
            </a:pPr>
            <a:r>
              <a:rPr lang="fr-FR" sz="1400" b="1" dirty="0"/>
              <a:t>Maîtrise de la qualité</a:t>
            </a:r>
          </a:p>
        </p:txBody>
      </p:sp>
      <p:sp>
        <p:nvSpPr>
          <p:cNvPr id="13" name="ZoneTexte 12"/>
          <p:cNvSpPr txBox="1"/>
          <p:nvPr/>
        </p:nvSpPr>
        <p:spPr>
          <a:xfrm>
            <a:off x="3936242" y="3284017"/>
            <a:ext cx="2209800" cy="523875"/>
          </a:xfrm>
          <a:prstGeom prst="rect">
            <a:avLst/>
          </a:prstGeom>
          <a:solidFill>
            <a:schemeClr val="accent4">
              <a:lumMod val="40000"/>
              <a:lumOff val="60000"/>
            </a:schemeClr>
          </a:solidFill>
        </p:spPr>
        <p:txBody>
          <a:bodyPr>
            <a:spAutoFit/>
          </a:bodyPr>
          <a:lstStyle/>
          <a:p>
            <a:pPr algn="ctr">
              <a:defRPr/>
            </a:pPr>
            <a:r>
              <a:rPr lang="fr-FR" sz="1400" b="1" dirty="0"/>
              <a:t>Encouragement à l’excellence</a:t>
            </a:r>
          </a:p>
        </p:txBody>
      </p:sp>
      <p:sp>
        <p:nvSpPr>
          <p:cNvPr id="14" name="ZoneTexte 13"/>
          <p:cNvSpPr txBox="1"/>
          <p:nvPr/>
        </p:nvSpPr>
        <p:spPr>
          <a:xfrm>
            <a:off x="5587242" y="2756967"/>
            <a:ext cx="1525588" cy="369887"/>
          </a:xfrm>
          <a:prstGeom prst="rect">
            <a:avLst/>
          </a:prstGeom>
          <a:solidFill>
            <a:schemeClr val="accent4">
              <a:lumMod val="40000"/>
              <a:lumOff val="60000"/>
            </a:schemeClr>
          </a:solidFill>
        </p:spPr>
        <p:txBody>
          <a:bodyPr>
            <a:spAutoFit/>
          </a:bodyPr>
          <a:lstStyle/>
          <a:p>
            <a:pPr algn="ctr">
              <a:defRPr/>
            </a:pPr>
            <a:r>
              <a:rPr lang="fr-FR" sz="1800" b="1" dirty="0"/>
              <a:t>Excellence</a:t>
            </a:r>
          </a:p>
        </p:txBody>
      </p:sp>
      <p:sp>
        <p:nvSpPr>
          <p:cNvPr id="15" name="Flèche droite 14"/>
          <p:cNvSpPr/>
          <p:nvPr/>
        </p:nvSpPr>
        <p:spPr>
          <a:xfrm>
            <a:off x="7111242" y="1809229"/>
            <a:ext cx="482600" cy="14732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58378" name="Image 6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20830" y="2098154"/>
            <a:ext cx="1165225"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ZoneTexte 16"/>
          <p:cNvSpPr txBox="1"/>
          <p:nvPr/>
        </p:nvSpPr>
        <p:spPr>
          <a:xfrm>
            <a:off x="7593842" y="1577454"/>
            <a:ext cx="1219200" cy="400050"/>
          </a:xfrm>
          <a:prstGeom prst="rect">
            <a:avLst/>
          </a:prstGeom>
          <a:solidFill>
            <a:schemeClr val="accent5">
              <a:lumMod val="20000"/>
              <a:lumOff val="80000"/>
            </a:schemeClr>
          </a:solidFill>
        </p:spPr>
        <p:txBody>
          <a:bodyPr>
            <a:spAutoFit/>
          </a:bodyPr>
          <a:lstStyle/>
          <a:p>
            <a:pPr algn="ctr">
              <a:defRPr/>
            </a:pPr>
            <a:r>
              <a:rPr lang="fr-FR" b="1" dirty="0"/>
              <a:t>Prix </a:t>
            </a:r>
          </a:p>
        </p:txBody>
      </p:sp>
      <p:cxnSp>
        <p:nvCxnSpPr>
          <p:cNvPr id="18" name="Connecteur droit avec flèche 17"/>
          <p:cNvCxnSpPr/>
          <p:nvPr/>
        </p:nvCxnSpPr>
        <p:spPr>
          <a:xfrm>
            <a:off x="5003042" y="3828529"/>
            <a:ext cx="1524000" cy="4921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6374642" y="3126854"/>
            <a:ext cx="228600" cy="10096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8382" name="ZoneTexte 76"/>
          <p:cNvSpPr txBox="1">
            <a:spLocks noChangeArrowheads="1"/>
          </p:cNvSpPr>
          <p:nvPr/>
        </p:nvSpPr>
        <p:spPr bwMode="auto">
          <a:xfrm>
            <a:off x="6561967" y="4152379"/>
            <a:ext cx="2362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2000" b="1">
                <a:latin typeface="Arial" panose="020B0604020202020204" pitchFamily="34" charset="0"/>
              </a:rPr>
              <a:t>Accès possible à la certification</a:t>
            </a:r>
          </a:p>
        </p:txBody>
      </p:sp>
      <p:sp>
        <p:nvSpPr>
          <p:cNvPr id="16" name="Rectangle 15"/>
          <p:cNvSpPr/>
          <p:nvPr/>
        </p:nvSpPr>
        <p:spPr bwMode="auto">
          <a:xfrm>
            <a:off x="1447800" y="18715"/>
            <a:ext cx="7696200" cy="920563"/>
          </a:xfrm>
          <a:prstGeom prst="rect">
            <a:avLst/>
          </a:prstGeom>
          <a:solidFill>
            <a:srgbClr val="0070C0"/>
          </a:solidFill>
          <a:ln w="9525" cap="flat" cmpd="sng" algn="ctr">
            <a:noFill/>
            <a:prstDash val="solid"/>
            <a:round/>
            <a:headEnd type="none" w="med" len="med"/>
            <a:tailEnd type="none" w="med" len="med"/>
          </a:ln>
          <a:effectLst/>
          <a:extLst/>
        </p:spPr>
        <p:txBody>
          <a:bodyPr lIns="68580" tIns="34290" rIns="342900" bIns="34290" anchor="ctr"/>
          <a:lstStyle/>
          <a:p>
            <a:pPr algn="r" defTabSz="685800" eaLnBrk="1" hangingPunct="1">
              <a:defRPr/>
            </a:pPr>
            <a:r>
              <a:rPr lang="en-US" sz="2800" b="1" kern="0" dirty="0" smtClean="0">
                <a:solidFill>
                  <a:schemeClr val="bg1"/>
                </a:solidFill>
                <a:latin typeface="Arial Rounded MT Bold" panose="020F0704030504030204" pitchFamily="34" charset="0"/>
                <a:cs typeface="Arial" charset="0"/>
              </a:rPr>
              <a:t>6.Niveaux, </a:t>
            </a:r>
            <a:r>
              <a:rPr lang="en-US" sz="2800" b="1" kern="0" dirty="0" err="1" smtClean="0">
                <a:solidFill>
                  <a:schemeClr val="bg1"/>
                </a:solidFill>
                <a:latin typeface="Arial Rounded MT Bold" panose="020F0704030504030204" pitchFamily="34" charset="0"/>
                <a:cs typeface="Arial" charset="0"/>
              </a:rPr>
              <a:t>critères</a:t>
            </a:r>
            <a:r>
              <a:rPr lang="en-US" sz="2800" b="1" kern="0" dirty="0" smtClean="0">
                <a:solidFill>
                  <a:schemeClr val="bg1"/>
                </a:solidFill>
                <a:latin typeface="Arial Rounded MT Bold" panose="020F0704030504030204" pitchFamily="34" charset="0"/>
                <a:cs typeface="Arial" charset="0"/>
              </a:rPr>
              <a:t>, scores et Prix </a:t>
            </a:r>
            <a:r>
              <a:rPr lang="en-US" sz="2800" b="1" kern="0" dirty="0" err="1" smtClean="0">
                <a:solidFill>
                  <a:schemeClr val="bg1"/>
                </a:solidFill>
                <a:latin typeface="Arial Rounded MT Bold" panose="020F0704030504030204" pitchFamily="34" charset="0"/>
                <a:cs typeface="Arial" charset="0"/>
              </a:rPr>
              <a:t>Associés</a:t>
            </a:r>
            <a:endParaRPr lang="en-US" sz="2800" b="1" kern="0" dirty="0">
              <a:solidFill>
                <a:schemeClr val="bg1"/>
              </a:solidFill>
              <a:latin typeface="Arial Rounded MT Bold" panose="020F0704030504030204" pitchFamily="34"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ChangeArrowheads="1"/>
          </p:cNvSpPr>
          <p:nvPr/>
        </p:nvSpPr>
        <p:spPr bwMode="auto">
          <a:xfrm>
            <a:off x="2133601" y="228600"/>
            <a:ext cx="7010400" cy="914400"/>
          </a:xfrm>
          <a:prstGeom prst="rect">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lIns="68580" tIns="34290" rIns="342900" bIns="3429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fr-FR" altLang="fr-FR" b="1" dirty="0" smtClean="0">
                <a:solidFill>
                  <a:schemeClr val="bg1"/>
                </a:solidFill>
                <a:latin typeface="Arial Rounded MT Bold" panose="020F0704030504030204" pitchFamily="34" charset="0"/>
              </a:rPr>
              <a:t>7. </a:t>
            </a:r>
            <a:r>
              <a:rPr lang="fr-FR" altLang="fr-FR" b="1" dirty="0">
                <a:solidFill>
                  <a:schemeClr val="bg1"/>
                </a:solidFill>
                <a:latin typeface="Arial Rounded MT Bold" panose="020F0704030504030204" pitchFamily="34" charset="0"/>
              </a:rPr>
              <a:t>Participation au </a:t>
            </a:r>
            <a:r>
              <a:rPr lang="fr-FR" altLang="fr-FR" b="1" dirty="0" smtClean="0">
                <a:solidFill>
                  <a:schemeClr val="bg1"/>
                </a:solidFill>
                <a:latin typeface="Arial Rounded MT Bold" panose="020F0704030504030204" pitchFamily="34" charset="0"/>
              </a:rPr>
              <a:t>PNHQ: étapes &amp; prérequis</a:t>
            </a:r>
            <a:endParaRPr lang="fr-FR" altLang="fr-FR" b="1" dirty="0">
              <a:solidFill>
                <a:schemeClr val="bg1"/>
              </a:solidFill>
              <a:latin typeface="Arial Rounded MT Bold" panose="020F0704030504030204" pitchFamily="34" charset="0"/>
            </a:endParaRPr>
          </a:p>
        </p:txBody>
      </p:sp>
      <p:graphicFrame>
        <p:nvGraphicFramePr>
          <p:cNvPr id="4" name="Diagramme 3"/>
          <p:cNvGraphicFramePr/>
          <p:nvPr>
            <p:extLst>
              <p:ext uri="{D42A27DB-BD31-4B8C-83A1-F6EECF244321}">
                <p14:modId xmlns:p14="http://schemas.microsoft.com/office/powerpoint/2010/main" val="868590806"/>
              </p:ext>
            </p:extLst>
          </p:nvPr>
        </p:nvGraphicFramePr>
        <p:xfrm>
          <a:off x="1524000" y="1981200"/>
          <a:ext cx="6781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81000" y="1981200"/>
            <a:ext cx="8077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eaLnBrk="1" hangingPunct="1">
              <a:buFont typeface="Wingdings" panose="05000000000000000000" pitchFamily="2" charset="2"/>
              <a:buNone/>
              <a:defRPr/>
            </a:pPr>
            <a:r>
              <a:rPr lang="fr-FR" sz="2300" dirty="0" smtClean="0">
                <a:latin typeface="Arial" panose="020B0604020202020204" pitchFamily="34" charset="0"/>
                <a:cs typeface="Arial" panose="020B0604020202020204" pitchFamily="34" charset="0"/>
              </a:rPr>
              <a:t>Pour participer à ce Prix, les organismes intéressés doivent </a:t>
            </a:r>
          </a:p>
          <a:p>
            <a:pPr algn="just" eaLnBrk="1" hangingPunct="1">
              <a:buFont typeface="Wingdings" panose="05000000000000000000" pitchFamily="2" charset="2"/>
              <a:buNone/>
              <a:defRPr/>
            </a:pPr>
            <a:r>
              <a:rPr lang="fr-FR" sz="2300" dirty="0" smtClean="0">
                <a:latin typeface="Arial" panose="020B0604020202020204" pitchFamily="34" charset="0"/>
                <a:cs typeface="Arial" panose="020B0604020202020204" pitchFamily="34" charset="0"/>
              </a:rPr>
              <a:t>s’adresser au Secrétariat </a:t>
            </a:r>
            <a:r>
              <a:rPr lang="fr-FR" sz="2300" dirty="0">
                <a:latin typeface="Arial" panose="020B0604020202020204" pitchFamily="34" charset="0"/>
                <a:cs typeface="Arial" panose="020B0604020202020204" pitchFamily="34" charset="0"/>
              </a:rPr>
              <a:t>T</a:t>
            </a:r>
            <a:r>
              <a:rPr lang="fr-FR" sz="2300" dirty="0" smtClean="0">
                <a:latin typeface="Arial" panose="020B0604020202020204" pitchFamily="34" charset="0"/>
                <a:cs typeface="Arial" panose="020B0604020202020204" pitchFamily="34" charset="0"/>
              </a:rPr>
              <a:t>echnique du PNHQ pour :</a:t>
            </a:r>
          </a:p>
          <a:p>
            <a:pPr algn="just" eaLnBrk="1" hangingPunct="1">
              <a:buFont typeface="Wingdings" panose="05000000000000000000" pitchFamily="2" charset="2"/>
              <a:buNone/>
              <a:defRPr/>
            </a:pPr>
            <a:r>
              <a:rPr lang="fr-FR" sz="2300" dirty="0" smtClean="0">
                <a:latin typeface="Arial" panose="020B0604020202020204" pitchFamily="34" charset="0"/>
                <a:cs typeface="Arial" panose="020B0604020202020204" pitchFamily="34" charset="0"/>
              </a:rPr>
              <a:t>1°) remplir la fiche d’inscription ;</a:t>
            </a:r>
          </a:p>
          <a:p>
            <a:pPr algn="just" eaLnBrk="1" hangingPunct="1">
              <a:buFont typeface="Wingdings" panose="05000000000000000000" pitchFamily="2" charset="2"/>
              <a:buNone/>
              <a:defRPr/>
            </a:pPr>
            <a:r>
              <a:rPr lang="fr-FR" sz="2300" dirty="0" smtClean="0">
                <a:latin typeface="Arial" panose="020B0604020202020204" pitchFamily="34" charset="0"/>
                <a:cs typeface="Arial" panose="020B0604020202020204" pitchFamily="34" charset="0"/>
              </a:rPr>
              <a:t>2°) </a:t>
            </a:r>
            <a:r>
              <a:rPr lang="fr-FR" sz="2300" b="1" dirty="0" smtClean="0">
                <a:latin typeface="Arial" panose="020B0604020202020204" pitchFamily="34" charset="0"/>
                <a:cs typeface="Arial" panose="020B0604020202020204" pitchFamily="34" charset="0"/>
              </a:rPr>
              <a:t>payer les frais d’inscription, le cas échéant, </a:t>
            </a:r>
            <a:r>
              <a:rPr lang="fr-FR" sz="2300" dirty="0" smtClean="0">
                <a:latin typeface="Arial" panose="020B0604020202020204" pitchFamily="34" charset="0"/>
                <a:cs typeface="Arial" panose="020B0604020202020204" pitchFamily="34" charset="0"/>
              </a:rPr>
              <a:t>et retirer le dossier de candidature au niveau du Secrétariat Technique du PNHQ;</a:t>
            </a:r>
          </a:p>
          <a:p>
            <a:pPr algn="just" eaLnBrk="1" hangingPunct="1">
              <a:buFont typeface="Wingdings" panose="05000000000000000000" pitchFamily="2" charset="2"/>
              <a:buNone/>
              <a:defRPr/>
            </a:pPr>
            <a:r>
              <a:rPr lang="fr-FR" sz="2300" dirty="0" smtClean="0">
                <a:latin typeface="Arial" panose="020B0604020202020204" pitchFamily="34" charset="0"/>
                <a:cs typeface="Arial" panose="020B0604020202020204" pitchFamily="34" charset="0"/>
              </a:rPr>
              <a:t>3°) déposer le dossier de candidature dûment rempli au Secrétariat Technique</a:t>
            </a:r>
            <a:r>
              <a:rPr lang="fr-FR" sz="2300" b="1" dirty="0" smtClean="0">
                <a:latin typeface="Arial" panose="020B0604020202020204" pitchFamily="34" charset="0"/>
                <a:cs typeface="Arial" panose="020B0604020202020204" pitchFamily="34" charset="0"/>
              </a:rPr>
              <a:t> (dans le délai imparti).</a:t>
            </a:r>
            <a:endParaRPr lang="fr-FR" sz="2300" dirty="0" smtClean="0">
              <a:latin typeface="Arial" panose="020B0604020202020204" pitchFamily="34" charset="0"/>
              <a:cs typeface="Arial" panose="020B0604020202020204" pitchFamily="34" charset="0"/>
            </a:endParaRPr>
          </a:p>
        </p:txBody>
      </p:sp>
      <p:sp>
        <p:nvSpPr>
          <p:cNvPr id="4" name="Rectangle 4"/>
          <p:cNvSpPr>
            <a:spLocks noChangeArrowheads="1"/>
          </p:cNvSpPr>
          <p:nvPr/>
        </p:nvSpPr>
        <p:spPr bwMode="auto">
          <a:xfrm>
            <a:off x="2133601" y="228600"/>
            <a:ext cx="7010400" cy="914400"/>
          </a:xfrm>
          <a:prstGeom prst="rect">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lIns="68580" tIns="34290" rIns="342900" bIns="3429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fr-FR" altLang="fr-FR" b="1" dirty="0" smtClean="0">
                <a:solidFill>
                  <a:schemeClr val="bg1"/>
                </a:solidFill>
                <a:latin typeface="Arial Rounded MT Bold" panose="020F0704030504030204" pitchFamily="34" charset="0"/>
              </a:rPr>
              <a:t>7. </a:t>
            </a:r>
            <a:r>
              <a:rPr lang="fr-FR" altLang="fr-FR" b="1" dirty="0">
                <a:solidFill>
                  <a:schemeClr val="bg1"/>
                </a:solidFill>
                <a:latin typeface="Arial Rounded MT Bold" panose="020F0704030504030204" pitchFamily="34" charset="0"/>
              </a:rPr>
              <a:t>Participation au </a:t>
            </a:r>
            <a:r>
              <a:rPr lang="fr-FR" altLang="fr-FR" b="1" dirty="0" smtClean="0">
                <a:solidFill>
                  <a:schemeClr val="bg1"/>
                </a:solidFill>
                <a:latin typeface="Arial Rounded MT Bold" panose="020F0704030504030204" pitchFamily="34" charset="0"/>
              </a:rPr>
              <a:t>PNHQ: étapes &amp; prérequis</a:t>
            </a:r>
            <a:endParaRPr lang="fr-FR" altLang="fr-FR" b="1"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230599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69913" y="2286000"/>
            <a:ext cx="799306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eaLnBrk="1" hangingPunct="1">
              <a:buFont typeface="Wingdings" panose="05000000000000000000" pitchFamily="2" charset="2"/>
              <a:buNone/>
              <a:defRPr/>
            </a:pPr>
            <a:r>
              <a:rPr lang="fr-FR" sz="2800" dirty="0" smtClean="0">
                <a:latin typeface="Arial" panose="020B0604020202020204" pitchFamily="34" charset="0"/>
                <a:cs typeface="Arial" panose="020B0604020202020204" pitchFamily="34" charset="0"/>
              </a:rPr>
              <a:t>Pour être présélectionné, l’organisme candidat :</a:t>
            </a:r>
          </a:p>
          <a:p>
            <a:pPr algn="just" eaLnBrk="1" hangingPunct="1">
              <a:buFont typeface="Wingdings" panose="05000000000000000000" pitchFamily="2" charset="2"/>
              <a:buNone/>
              <a:defRPr/>
            </a:pPr>
            <a:r>
              <a:rPr lang="fr-FR" sz="2800" dirty="0" smtClean="0">
                <a:latin typeface="Arial" panose="020B0604020202020204" pitchFamily="34" charset="0"/>
                <a:cs typeface="Arial" panose="020B0604020202020204" pitchFamily="34" charset="0"/>
              </a:rPr>
              <a:t>	1°) doit déposer le dossier de candidature dûment renseigné ;</a:t>
            </a:r>
          </a:p>
          <a:p>
            <a:pPr algn="just" eaLnBrk="1" hangingPunct="1">
              <a:buFont typeface="Wingdings" panose="05000000000000000000" pitchFamily="2" charset="2"/>
              <a:buNone/>
              <a:defRPr/>
            </a:pPr>
            <a:r>
              <a:rPr lang="fr-FR" sz="2800" dirty="0" smtClean="0">
                <a:latin typeface="Arial" panose="020B0604020202020204" pitchFamily="34" charset="0"/>
                <a:cs typeface="Arial" panose="020B0604020202020204" pitchFamily="34" charset="0"/>
              </a:rPr>
              <a:t>	2°) doit avoir des activités conformes à la réglementation en vigueur ;</a:t>
            </a:r>
          </a:p>
          <a:p>
            <a:pPr algn="just" eaLnBrk="1" hangingPunct="1">
              <a:buFont typeface="Wingdings" panose="05000000000000000000" pitchFamily="2" charset="2"/>
              <a:buNone/>
              <a:defRPr/>
            </a:pPr>
            <a:r>
              <a:rPr lang="fr-FR" sz="2800" dirty="0" smtClean="0">
                <a:latin typeface="Arial" panose="020B0604020202020204" pitchFamily="34" charset="0"/>
                <a:cs typeface="Arial" panose="020B0604020202020204" pitchFamily="34" charset="0"/>
              </a:rPr>
              <a:t>	3°) ne doit pas faire de fausses déclarations</a:t>
            </a:r>
          </a:p>
          <a:p>
            <a:pPr algn="just" eaLnBrk="1" hangingPunct="1">
              <a:buFont typeface="Wingdings" panose="05000000000000000000" pitchFamily="2" charset="2"/>
              <a:buNone/>
              <a:defRPr/>
            </a:pPr>
            <a:endParaRPr lang="fr-FR" sz="2800" dirty="0" smtClean="0">
              <a:latin typeface="Arial" panose="020B0604020202020204" pitchFamily="34" charset="0"/>
              <a:cs typeface="Arial" panose="020B0604020202020204" pitchFamily="34" charset="0"/>
            </a:endParaRPr>
          </a:p>
        </p:txBody>
      </p:sp>
      <p:sp>
        <p:nvSpPr>
          <p:cNvPr id="5" name="Rectangle 4"/>
          <p:cNvSpPr>
            <a:spLocks noChangeArrowheads="1"/>
          </p:cNvSpPr>
          <p:nvPr/>
        </p:nvSpPr>
        <p:spPr bwMode="auto">
          <a:xfrm>
            <a:off x="2133601" y="228600"/>
            <a:ext cx="7010400" cy="914400"/>
          </a:xfrm>
          <a:prstGeom prst="rect">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lIns="68580" tIns="34290" rIns="342900" bIns="3429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fr-FR" altLang="fr-FR" b="1" dirty="0" smtClean="0">
                <a:solidFill>
                  <a:schemeClr val="bg1"/>
                </a:solidFill>
                <a:latin typeface="Arial Rounded MT Bold" panose="020F0704030504030204" pitchFamily="34" charset="0"/>
              </a:rPr>
              <a:t>7. </a:t>
            </a:r>
            <a:r>
              <a:rPr lang="fr-FR" altLang="fr-FR" b="1" dirty="0">
                <a:solidFill>
                  <a:schemeClr val="bg1"/>
                </a:solidFill>
                <a:latin typeface="Arial Rounded MT Bold" panose="020F0704030504030204" pitchFamily="34" charset="0"/>
              </a:rPr>
              <a:t>Participation au </a:t>
            </a:r>
            <a:r>
              <a:rPr lang="fr-FR" altLang="fr-FR" b="1" dirty="0" smtClean="0">
                <a:solidFill>
                  <a:schemeClr val="bg1"/>
                </a:solidFill>
                <a:latin typeface="Arial Rounded MT Bold" panose="020F0704030504030204" pitchFamily="34" charset="0"/>
              </a:rPr>
              <a:t>PNHQ: étapes &amp; prérequis</a:t>
            </a:r>
            <a:endParaRPr lang="fr-FR" altLang="fr-FR" b="1"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344983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81000" y="1828800"/>
            <a:ext cx="7993062"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eaLnBrk="1" hangingPunct="1">
              <a:buFont typeface="Wingdings" panose="05000000000000000000" pitchFamily="2" charset="2"/>
              <a:buNone/>
              <a:defRPr/>
            </a:pPr>
            <a:r>
              <a:rPr lang="fr-FR" sz="2700" dirty="0" smtClean="0">
                <a:latin typeface="Arial" panose="020B0604020202020204" pitchFamily="34" charset="0"/>
                <a:cs typeface="Arial" panose="020B0604020202020204" pitchFamily="34" charset="0"/>
              </a:rPr>
              <a:t>Pour être sélectionné, l’organisme candidat  doit </a:t>
            </a:r>
          </a:p>
          <a:p>
            <a:pPr algn="just" eaLnBrk="1" hangingPunct="1">
              <a:buFont typeface="Wingdings" panose="05000000000000000000" pitchFamily="2" charset="2"/>
              <a:buNone/>
              <a:defRPr/>
            </a:pPr>
            <a:r>
              <a:rPr lang="fr-FR" sz="2700" dirty="0" smtClean="0">
                <a:latin typeface="Arial" panose="020B0604020202020204" pitchFamily="34" charset="0"/>
                <a:cs typeface="Arial" panose="020B0604020202020204" pitchFamily="34" charset="0"/>
              </a:rPr>
              <a:t>transmettre son dossier d’audit évaluation renseigné; si nécessaire une pré-visite de terrain peut être organisée par le Secrétariat Technique.</a:t>
            </a:r>
          </a:p>
          <a:p>
            <a:pPr algn="just" eaLnBrk="1" hangingPunct="1">
              <a:buFont typeface="Wingdings" panose="05000000000000000000" pitchFamily="2" charset="2"/>
              <a:buNone/>
              <a:defRPr/>
            </a:pPr>
            <a:r>
              <a:rPr lang="fr-FR" sz="2700" dirty="0" smtClean="0">
                <a:latin typeface="Arial" panose="020B0604020202020204" pitchFamily="34" charset="0"/>
                <a:cs typeface="Arial" panose="020B0604020202020204" pitchFamily="34" charset="0"/>
              </a:rPr>
              <a:t>Une fois le dossier accepté, l’équipe d’auditeurs se rend sur le site de l’entreprise pour effectuer son évaluation. La durée de la mission et la taille de l’équipe d’audit est liée à la catégorie de l’entreprise (A, B, ou C) et son niveau de participation (niveau 1, 2, 3  ou 4)</a:t>
            </a:r>
          </a:p>
        </p:txBody>
      </p:sp>
      <p:sp>
        <p:nvSpPr>
          <p:cNvPr id="4" name="Rectangle 4"/>
          <p:cNvSpPr>
            <a:spLocks noChangeArrowheads="1"/>
          </p:cNvSpPr>
          <p:nvPr/>
        </p:nvSpPr>
        <p:spPr bwMode="auto">
          <a:xfrm>
            <a:off x="2133601" y="228600"/>
            <a:ext cx="7010400" cy="914400"/>
          </a:xfrm>
          <a:prstGeom prst="rect">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lIns="68580" tIns="34290" rIns="342900" bIns="3429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fr-FR" altLang="fr-FR" b="1" dirty="0" smtClean="0">
                <a:solidFill>
                  <a:schemeClr val="bg1"/>
                </a:solidFill>
                <a:latin typeface="Arial Rounded MT Bold" panose="020F0704030504030204" pitchFamily="34" charset="0"/>
              </a:rPr>
              <a:t>7. </a:t>
            </a:r>
            <a:r>
              <a:rPr lang="fr-FR" altLang="fr-FR" b="1" dirty="0">
                <a:solidFill>
                  <a:schemeClr val="bg1"/>
                </a:solidFill>
                <a:latin typeface="Arial Rounded MT Bold" panose="020F0704030504030204" pitchFamily="34" charset="0"/>
              </a:rPr>
              <a:t>Participation au </a:t>
            </a:r>
            <a:r>
              <a:rPr lang="fr-FR" altLang="fr-FR" b="1" dirty="0" smtClean="0">
                <a:solidFill>
                  <a:schemeClr val="bg1"/>
                </a:solidFill>
                <a:latin typeface="Arial Rounded MT Bold" panose="020F0704030504030204" pitchFamily="34" charset="0"/>
              </a:rPr>
              <a:t>PNHQ: étapes &amp; prérequis</a:t>
            </a:r>
            <a:endParaRPr lang="fr-FR" altLang="fr-FR" b="1"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347836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2133600" y="5659438"/>
            <a:ext cx="5132388" cy="461962"/>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eaLnBrk="1" hangingPunct="1">
              <a:defRPr/>
            </a:pPr>
            <a:r>
              <a:rPr lang="en-US" sz="2400" b="1" i="1" dirty="0">
                <a:solidFill>
                  <a:srgbClr val="A50021"/>
                </a:solidFill>
                <a:effectLst>
                  <a:outerShdw blurRad="38100" dist="38100" dir="2700000" algn="tl">
                    <a:srgbClr val="000000">
                      <a:alpha val="43137"/>
                    </a:srgbClr>
                  </a:outerShdw>
                </a:effectLst>
                <a:latin typeface="Century Gothic" pitchFamily="34" charset="0"/>
              </a:rPr>
              <a:t>THANK YOU / MERCI / OBRIGADO</a:t>
            </a:r>
            <a:endParaRPr lang="fr-FR" sz="2400" i="1" dirty="0">
              <a:solidFill>
                <a:srgbClr val="A50021"/>
              </a:solidFill>
              <a:effectLst>
                <a:outerShdw blurRad="38100" dist="38100" dir="2700000" algn="tl">
                  <a:srgbClr val="000000">
                    <a:alpha val="43137"/>
                  </a:srgbClr>
                </a:outerShdw>
              </a:effectLst>
              <a:latin typeface="Century Gothic" pitchFamily="34" charset="0"/>
            </a:endParaRPr>
          </a:p>
        </p:txBody>
      </p:sp>
      <p:pic>
        <p:nvPicPr>
          <p:cNvPr id="6349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1804988"/>
            <a:ext cx="5829300"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4038600"/>
            <a:ext cx="7334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2079171" y="228600"/>
            <a:ext cx="7086600" cy="609600"/>
          </a:xfrm>
          <a:prstGeom prst="rect">
            <a:avLst/>
          </a:prstGeom>
          <a:solidFill>
            <a:srgbClr val="0070C0"/>
          </a:solidFill>
          <a:ln w="9525" cap="flat" cmpd="sng" algn="ctr">
            <a:noFill/>
            <a:prstDash val="solid"/>
            <a:round/>
            <a:headEnd type="none" w="med" len="med"/>
            <a:tailEnd type="none" w="med" len="med"/>
          </a:ln>
          <a:effectLst/>
          <a:extLst/>
        </p:spPr>
        <p:txBody>
          <a:bodyPr lIns="68580" tIns="34290" rIns="342900" bIns="34290" anchor="ctr"/>
          <a:lstStyle/>
          <a:p>
            <a:pPr algn="r" defTabSz="685800" eaLnBrk="1" hangingPunct="1">
              <a:defRPr/>
            </a:pPr>
            <a:r>
              <a:rPr lang="en-US" sz="2800" b="1" kern="0" dirty="0">
                <a:solidFill>
                  <a:prstClr val="white"/>
                </a:solidFill>
                <a:latin typeface="Arial Rounded MT Bold" panose="020F0704030504030204" pitchFamily="34" charset="0"/>
                <a:cs typeface="Arial" charset="0"/>
              </a:rPr>
              <a:t>1. </a:t>
            </a:r>
            <a:r>
              <a:rPr lang="en-US" sz="2800" b="1" kern="0" dirty="0" err="1" smtClean="0">
                <a:solidFill>
                  <a:prstClr val="white"/>
                </a:solidFill>
                <a:latin typeface="Arial Rounded MT Bold" panose="020F0704030504030204" pitchFamily="34" charset="0"/>
                <a:cs typeface="Arial" charset="0"/>
              </a:rPr>
              <a:t>Contexte</a:t>
            </a:r>
            <a:r>
              <a:rPr lang="en-US" sz="2800" b="1" kern="0" dirty="0" smtClean="0">
                <a:solidFill>
                  <a:prstClr val="white"/>
                </a:solidFill>
                <a:latin typeface="Arial Rounded MT Bold" panose="020F0704030504030204" pitchFamily="34" charset="0"/>
                <a:cs typeface="Arial" charset="0"/>
              </a:rPr>
              <a:t> &amp; justification</a:t>
            </a:r>
            <a:endParaRPr lang="en-US" sz="2800" b="1" kern="0" dirty="0">
              <a:solidFill>
                <a:prstClr val="white"/>
              </a:solidFill>
              <a:latin typeface="Arial Rounded MT Bold" panose="020F0704030504030204" pitchFamily="34" charset="0"/>
              <a:cs typeface="Arial" charset="0"/>
            </a:endParaRPr>
          </a:p>
        </p:txBody>
      </p:sp>
      <p:sp>
        <p:nvSpPr>
          <p:cNvPr id="43011" name="Rectangle 1"/>
          <p:cNvSpPr>
            <a:spLocks noChangeArrowheads="1"/>
          </p:cNvSpPr>
          <p:nvPr/>
        </p:nvSpPr>
        <p:spPr bwMode="auto">
          <a:xfrm>
            <a:off x="152400" y="1981200"/>
            <a:ext cx="8534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fr-FR" altLang="fr-FR" sz="2000" dirty="0">
                <a:latin typeface="Arial" panose="020B0604020202020204" pitchFamily="34" charset="0"/>
              </a:rPr>
              <a:t>Le déficit de qualité des produits et des services constitue l’un des freins majeurs à la participation des Etats membres de la région ouest africaine au commerce mondial.</a:t>
            </a:r>
          </a:p>
        </p:txBody>
      </p:sp>
      <p:sp>
        <p:nvSpPr>
          <p:cNvPr id="43012" name="Rectangle 2"/>
          <p:cNvSpPr>
            <a:spLocks noChangeArrowheads="1"/>
          </p:cNvSpPr>
          <p:nvPr/>
        </p:nvSpPr>
        <p:spPr bwMode="auto">
          <a:xfrm>
            <a:off x="141288" y="3040063"/>
            <a:ext cx="86328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fr-FR" altLang="fr-FR" sz="2000" b="1" dirty="0">
                <a:latin typeface="Arial" panose="020B0604020202020204" pitchFamily="34" charset="0"/>
              </a:rPr>
              <a:t>Entre autres solutions: </a:t>
            </a:r>
            <a:r>
              <a:rPr lang="fr-FR" altLang="fr-FR" sz="2000" dirty="0">
                <a:latin typeface="Arial" panose="020B0604020202020204" pitchFamily="34" charset="0"/>
              </a:rPr>
              <a:t>des actions efficaces d’information et de sensibilisation à la qualité des acteurs économiques (les décideurs, les organismes publics, les entreprises privées et les consommateurs). </a:t>
            </a:r>
          </a:p>
        </p:txBody>
      </p:sp>
      <p:sp>
        <p:nvSpPr>
          <p:cNvPr id="43013" name="Rectangle 3"/>
          <p:cNvSpPr>
            <a:spLocks noChangeArrowheads="1"/>
          </p:cNvSpPr>
          <p:nvPr/>
        </p:nvSpPr>
        <p:spPr bwMode="auto">
          <a:xfrm>
            <a:off x="138113" y="4138613"/>
            <a:ext cx="8729662"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fr-FR" altLang="fr-FR" sz="2000">
                <a:latin typeface="Arial" panose="020B0604020202020204" pitchFamily="34" charset="0"/>
              </a:rPr>
              <a:t>A cette fin, depuis quelques années, des Prix Nationaux de la Qualité (PNQ) sont régulièrement organisés dans 8 Etats membres de la CEDEAO (dans le cadre du Prix UEMOA de la Qualité). En dehors du Nigéria qui a démarré la mise en place de son PNQ, les 6 autres pays de l’Union ainsi que la Mauritanie n’ont pas encore de PNQ.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152400" y="1752600"/>
            <a:ext cx="8421189"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fr-FR" altLang="fr-FR" sz="2000" dirty="0" smtClean="0">
                <a:latin typeface="Arial" panose="020B0604020202020204" pitchFamily="34" charset="0"/>
              </a:rPr>
              <a:t>Au </a:t>
            </a:r>
            <a:r>
              <a:rPr lang="fr-FR" altLang="fr-FR" sz="2000" dirty="0">
                <a:latin typeface="Arial" panose="020B0604020202020204" pitchFamily="34" charset="0"/>
              </a:rPr>
              <a:t>niveau régional, la Commission de la CEDEAO a adopté en 2013 le Règlement C/REG.17/12/13 portant adoption des règles d’organisation du Prix CEDEAO de la Qualité (PCEQ). </a:t>
            </a:r>
          </a:p>
          <a:p>
            <a:pPr algn="just">
              <a:lnSpc>
                <a:spcPct val="100000"/>
              </a:lnSpc>
              <a:spcBef>
                <a:spcPct val="0"/>
              </a:spcBef>
              <a:buFontTx/>
              <a:buNone/>
            </a:pPr>
            <a:endParaRPr lang="fr-FR" altLang="fr-FR" sz="2000" dirty="0">
              <a:latin typeface="Arial" panose="020B0604020202020204" pitchFamily="34" charset="0"/>
            </a:endParaRPr>
          </a:p>
          <a:p>
            <a:pPr algn="just">
              <a:lnSpc>
                <a:spcPct val="100000"/>
              </a:lnSpc>
              <a:spcBef>
                <a:spcPct val="0"/>
              </a:spcBef>
              <a:buFontTx/>
              <a:buNone/>
            </a:pPr>
            <a:r>
              <a:rPr lang="fr-FR" altLang="fr-FR" sz="2000" dirty="0">
                <a:latin typeface="Arial" panose="020B0604020202020204" pitchFamily="34" charset="0"/>
              </a:rPr>
              <a:t>Le Programme « Système Qualité de l’Afrique de l’Ouest » (PSQAO) de la Commission de la CEDEAO a pour mission d’appuyer l’organisation de la première édition du Prix CEDEAO de la </a:t>
            </a:r>
            <a:r>
              <a:rPr lang="fr-FR" altLang="fr-FR" sz="2000" dirty="0" smtClean="0">
                <a:latin typeface="Arial" panose="020B0604020202020204" pitchFamily="34" charset="0"/>
              </a:rPr>
              <a:t>Qualité.</a:t>
            </a:r>
          </a:p>
          <a:p>
            <a:pPr algn="just">
              <a:lnSpc>
                <a:spcPct val="100000"/>
              </a:lnSpc>
              <a:spcBef>
                <a:spcPct val="0"/>
              </a:spcBef>
              <a:buFontTx/>
              <a:buNone/>
            </a:pPr>
            <a:endParaRPr lang="fr-FR" altLang="fr-FR" sz="2000" dirty="0">
              <a:latin typeface="Arial" panose="020B0604020202020204" pitchFamily="34" charset="0"/>
            </a:endParaRPr>
          </a:p>
          <a:p>
            <a:pPr algn="just">
              <a:lnSpc>
                <a:spcPct val="100000"/>
              </a:lnSpc>
              <a:spcBef>
                <a:spcPct val="0"/>
              </a:spcBef>
              <a:buFontTx/>
              <a:buNone/>
            </a:pPr>
            <a:r>
              <a:rPr lang="fr-FR" altLang="fr-FR" sz="2000" dirty="0" smtClean="0">
                <a:latin typeface="Arial" panose="020B0604020202020204" pitchFamily="34" charset="0"/>
              </a:rPr>
              <a:t>Le PSQAO appui également 6 pays de la CEDAO et la Mauritanie  dans l’organisation de leurs premiers Prix Nationaux. Pour ce faire, les critères des Prix Nationaux ont été harmonisés, notamment avec </a:t>
            </a:r>
            <a:r>
              <a:rPr lang="fr-FR" altLang="fr-FR" sz="2000" b="1" dirty="0" smtClean="0">
                <a:latin typeface="Arial" panose="020B0604020202020204" pitchFamily="34" charset="0"/>
              </a:rPr>
              <a:t>un référentiel commun applicable à tous les pays. </a:t>
            </a:r>
            <a:r>
              <a:rPr lang="fr-FR" altLang="fr-FR" sz="2000" dirty="0" smtClean="0">
                <a:latin typeface="Arial" panose="020B0604020202020204" pitchFamily="34" charset="0"/>
              </a:rPr>
              <a:t>Cette harmonisation facilite la participation au Prix CEDEAO de la Qualité. </a:t>
            </a:r>
            <a:endParaRPr lang="fr-FR" altLang="fr-FR" sz="2000" dirty="0">
              <a:latin typeface="Arial" panose="020B0604020202020204" pitchFamily="34" charset="0"/>
            </a:endParaRPr>
          </a:p>
        </p:txBody>
      </p:sp>
      <p:sp>
        <p:nvSpPr>
          <p:cNvPr id="4" name="Rectangle 3"/>
          <p:cNvSpPr/>
          <p:nvPr/>
        </p:nvSpPr>
        <p:spPr bwMode="auto">
          <a:xfrm>
            <a:off x="2057400" y="228600"/>
            <a:ext cx="7086600" cy="609600"/>
          </a:xfrm>
          <a:prstGeom prst="rect">
            <a:avLst/>
          </a:prstGeom>
          <a:solidFill>
            <a:srgbClr val="0070C0"/>
          </a:solidFill>
          <a:ln w="9525" cap="flat" cmpd="sng" algn="ctr">
            <a:noFill/>
            <a:prstDash val="solid"/>
            <a:round/>
            <a:headEnd type="none" w="med" len="med"/>
            <a:tailEnd type="none" w="med" len="med"/>
          </a:ln>
          <a:effectLst/>
          <a:extLst/>
        </p:spPr>
        <p:txBody>
          <a:bodyPr lIns="68580" tIns="34290" rIns="342900" bIns="34290" anchor="ctr"/>
          <a:lstStyle/>
          <a:p>
            <a:pPr algn="r" defTabSz="685800" eaLnBrk="1" hangingPunct="1">
              <a:defRPr/>
            </a:pPr>
            <a:r>
              <a:rPr lang="en-US" sz="2800" b="1" kern="0" dirty="0">
                <a:solidFill>
                  <a:prstClr val="white"/>
                </a:solidFill>
                <a:latin typeface="MetaBook-Roman"/>
                <a:cs typeface="Arial" charset="0"/>
              </a:rPr>
              <a:t>1. </a:t>
            </a:r>
            <a:r>
              <a:rPr lang="en-US" sz="2800" b="1" kern="0" dirty="0" err="1" smtClean="0">
                <a:solidFill>
                  <a:prstClr val="white"/>
                </a:solidFill>
                <a:latin typeface="MetaBook-Roman"/>
                <a:cs typeface="Arial" charset="0"/>
              </a:rPr>
              <a:t>Contexte</a:t>
            </a:r>
            <a:r>
              <a:rPr lang="en-US" sz="2800" b="1" kern="0" dirty="0" smtClean="0">
                <a:solidFill>
                  <a:prstClr val="white"/>
                </a:solidFill>
                <a:latin typeface="MetaBook-Roman"/>
                <a:cs typeface="Arial" charset="0"/>
              </a:rPr>
              <a:t> &amp; justification</a:t>
            </a:r>
            <a:endParaRPr lang="en-US" sz="2800" b="1" kern="0" dirty="0">
              <a:solidFill>
                <a:prstClr val="white"/>
              </a:solidFill>
              <a:latin typeface="MetaBook-Roman"/>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057400" y="228600"/>
            <a:ext cx="7086600" cy="609600"/>
          </a:xfrm>
          <a:prstGeom prst="rect">
            <a:avLst/>
          </a:prstGeom>
          <a:solidFill>
            <a:srgbClr val="0070C0"/>
          </a:solidFill>
          <a:ln w="9525" cap="flat" cmpd="sng" algn="ctr">
            <a:noFill/>
            <a:prstDash val="solid"/>
            <a:round/>
            <a:headEnd type="none" w="med" len="med"/>
            <a:tailEnd type="none" w="med" len="med"/>
          </a:ln>
          <a:effectLst/>
          <a:extLst/>
        </p:spPr>
        <p:txBody>
          <a:bodyPr lIns="68580" tIns="34290" rIns="342900" bIns="34290" anchor="ctr"/>
          <a:lstStyle/>
          <a:p>
            <a:pPr algn="r" defTabSz="685800" eaLnBrk="1" hangingPunct="1">
              <a:defRPr/>
            </a:pPr>
            <a:r>
              <a:rPr lang="fr-FR" sz="2800" b="1" kern="0" dirty="0" smtClean="0">
                <a:solidFill>
                  <a:prstClr val="white"/>
                </a:solidFill>
                <a:latin typeface="Arial Rounded MT Bold" panose="020F0704030504030204" pitchFamily="34" charset="0"/>
                <a:cs typeface="Arial" charset="0"/>
              </a:rPr>
              <a:t>2. Cadre normatif &amp; règlementaire</a:t>
            </a:r>
            <a:endParaRPr lang="fr-FR" sz="2800" b="1" kern="0" dirty="0">
              <a:solidFill>
                <a:prstClr val="white"/>
              </a:solidFill>
              <a:latin typeface="Arial Rounded MT Bold" panose="020F0704030504030204" pitchFamily="34" charset="0"/>
              <a:cs typeface="Arial" charset="0"/>
            </a:endParaRPr>
          </a:p>
        </p:txBody>
      </p:sp>
      <p:sp>
        <p:nvSpPr>
          <p:cNvPr id="6" name="Rectangle 2"/>
          <p:cNvSpPr txBox="1">
            <a:spLocks noChangeArrowheads="1"/>
          </p:cNvSpPr>
          <p:nvPr/>
        </p:nvSpPr>
        <p:spPr bwMode="auto">
          <a:xfrm>
            <a:off x="533400" y="1981200"/>
            <a:ext cx="803116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fr-FR" altLang="fr-FR" sz="2000" dirty="0" smtClean="0">
                <a:latin typeface="Arial" panose="020B0604020202020204" pitchFamily="34" charset="0"/>
                <a:cs typeface="Arial" panose="020B0604020202020204" pitchFamily="34" charset="0"/>
              </a:rPr>
              <a:t>Le cadre normatif et réglementaire du Prix National Harmonisé de la Qualité (PNHQ) comporte les textes suivants:</a:t>
            </a:r>
          </a:p>
          <a:p>
            <a:pPr eaLnBrk="1" hangingPunct="1"/>
            <a:r>
              <a:rPr lang="fr-FR" altLang="fr-FR" sz="2000" dirty="0" smtClean="0">
                <a:latin typeface="Arial" panose="020B0604020202020204" pitchFamily="34" charset="0"/>
                <a:cs typeface="Arial" panose="020B0604020202020204" pitchFamily="34" charset="0"/>
              </a:rPr>
              <a:t/>
            </a:r>
            <a:br>
              <a:rPr lang="fr-FR" altLang="fr-FR" sz="2000" dirty="0" smtClean="0">
                <a:latin typeface="Arial" panose="020B0604020202020204" pitchFamily="34" charset="0"/>
                <a:cs typeface="Arial" panose="020B0604020202020204" pitchFamily="34" charset="0"/>
              </a:rPr>
            </a:br>
            <a:r>
              <a:rPr lang="fr-FR" altLang="fr-FR" sz="20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fr-FR" altLang="fr-FR" sz="2000" dirty="0" smtClean="0">
                <a:latin typeface="Arial" panose="020B0604020202020204" pitchFamily="34" charset="0"/>
                <a:cs typeface="Arial" panose="020B0604020202020204" pitchFamily="34" charset="0"/>
              </a:rPr>
              <a:t>la norme </a:t>
            </a:r>
            <a:r>
              <a:rPr lang="fr-FR" altLang="fr-FR" sz="2000" b="1" dirty="0" smtClean="0">
                <a:latin typeface="Arial" panose="020B0604020202020204" pitchFamily="34" charset="0"/>
                <a:cs typeface="Arial" panose="020B0604020202020204" pitchFamily="34" charset="0"/>
              </a:rPr>
              <a:t>ISO 9004 &amp;</a:t>
            </a:r>
            <a:r>
              <a:rPr lang="fr-FR" altLang="fr-FR" sz="2000" b="1" dirty="0" smtClean="0">
                <a:latin typeface="Arial" panose="020B0604020202020204" pitchFamily="34" charset="0"/>
                <a:cs typeface="Arial" panose="020B0604020202020204" pitchFamily="34" charset="0"/>
                <a:sym typeface="Wingdings" panose="05000000000000000000" pitchFamily="2" charset="2"/>
              </a:rPr>
              <a:t> ISO 9001= </a:t>
            </a:r>
            <a:r>
              <a:rPr lang="fr-FR" altLang="fr-FR" sz="2000" dirty="0" smtClean="0">
                <a:latin typeface="Arial" panose="020B0604020202020204" pitchFamily="34" charset="0"/>
                <a:cs typeface="Arial" panose="020B0604020202020204" pitchFamily="34" charset="0"/>
              </a:rPr>
              <a:t>référentiel du PNHQ;</a:t>
            </a:r>
          </a:p>
          <a:p>
            <a:pPr eaLnBrk="1" hangingPunct="1"/>
            <a:r>
              <a:rPr lang="fr-FR" altLang="fr-FR" sz="20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fr-FR" altLang="fr-FR" sz="2000" dirty="0" smtClean="0">
                <a:latin typeface="Arial" panose="020B0604020202020204" pitchFamily="34" charset="0"/>
              </a:rPr>
              <a:t>Règlement C/REG.17/12/13 portant adoption des règles; d’organisation du Prix CEDEAO de la Qualité. </a:t>
            </a:r>
            <a:endParaRPr lang="fr-FR" altLang="fr-FR" sz="2000" dirty="0" smtClean="0">
              <a:latin typeface="Arial" panose="020B0604020202020204" pitchFamily="34" charset="0"/>
              <a:cs typeface="Arial" panose="020B0604020202020204" pitchFamily="34" charset="0"/>
            </a:endParaRPr>
          </a:p>
          <a:p>
            <a:pPr eaLnBrk="1" hangingPunct="1"/>
            <a:r>
              <a:rPr lang="fr-FR" altLang="fr-FR" sz="2000" dirty="0" smtClean="0">
                <a:latin typeface="Arial" panose="020B0604020202020204" pitchFamily="34" charset="0"/>
                <a:cs typeface="Arial" panose="020B0604020202020204" pitchFamily="34" charset="0"/>
              </a:rPr>
              <a:t/>
            </a:r>
            <a:br>
              <a:rPr lang="fr-FR" altLang="fr-FR" sz="2000" dirty="0" smtClean="0">
                <a:latin typeface="Arial" panose="020B0604020202020204" pitchFamily="34" charset="0"/>
                <a:cs typeface="Arial" panose="020B0604020202020204" pitchFamily="34" charset="0"/>
              </a:rPr>
            </a:br>
            <a:r>
              <a:rPr lang="fr-FR" altLang="fr-FR" sz="20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fr-FR" altLang="fr-FR" sz="2000" dirty="0" smtClean="0">
                <a:solidFill>
                  <a:schemeClr val="tx1">
                    <a:lumMod val="85000"/>
                    <a:lumOff val="15000"/>
                  </a:schemeClr>
                </a:solidFill>
                <a:latin typeface="Arial" panose="020B0604020202020204" pitchFamily="34" charset="0"/>
                <a:cs typeface="Arial" panose="020B0604020202020204" pitchFamily="34" charset="0"/>
              </a:rPr>
              <a:t>le décret </a:t>
            </a:r>
            <a:r>
              <a:rPr lang="fr-FR" altLang="fr-FR" sz="2000" dirty="0" smtClean="0">
                <a:solidFill>
                  <a:schemeClr val="tx1">
                    <a:lumMod val="85000"/>
                    <a:lumOff val="15000"/>
                  </a:schemeClr>
                </a:solidFill>
                <a:latin typeface="Arial" panose="020B0604020202020204" pitchFamily="34" charset="0"/>
                <a:cs typeface="Arial" panose="020B0604020202020204" pitchFamily="34" charset="0"/>
                <a:sym typeface="Wingdings" panose="05000000000000000000" pitchFamily="2" charset="2"/>
              </a:rPr>
              <a:t>portant institutionnalisation du Prix National de la Qualité;</a:t>
            </a:r>
          </a:p>
          <a:p>
            <a:pPr eaLnBrk="1" hangingPunct="1"/>
            <a:r>
              <a:rPr lang="fr-FR" altLang="fr-FR" sz="20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fr-FR" altLang="fr-FR" sz="2000" dirty="0" smtClean="0">
                <a:solidFill>
                  <a:schemeClr val="tx1">
                    <a:lumMod val="85000"/>
                    <a:lumOff val="15000"/>
                  </a:schemeClr>
                </a:solidFill>
                <a:latin typeface="Arial" panose="020B0604020202020204" pitchFamily="34" charset="0"/>
                <a:cs typeface="Arial" panose="020B0604020202020204" pitchFamily="34" charset="0"/>
              </a:rPr>
              <a:t>le </a:t>
            </a:r>
            <a:r>
              <a:rPr lang="fr-FR" altLang="fr-FR" sz="2000" dirty="0">
                <a:solidFill>
                  <a:schemeClr val="tx1">
                    <a:lumMod val="85000"/>
                    <a:lumOff val="15000"/>
                  </a:schemeClr>
                </a:solidFill>
                <a:latin typeface="Arial" panose="020B0604020202020204" pitchFamily="34" charset="0"/>
                <a:cs typeface="Arial" panose="020B0604020202020204" pitchFamily="34" charset="0"/>
              </a:rPr>
              <a:t>règlement intérieur du </a:t>
            </a:r>
            <a:r>
              <a:rPr lang="fr-FR" altLang="fr-FR" sz="2000" dirty="0" smtClean="0">
                <a:solidFill>
                  <a:schemeClr val="tx1">
                    <a:lumMod val="85000"/>
                    <a:lumOff val="15000"/>
                  </a:schemeClr>
                </a:solidFill>
                <a:latin typeface="Arial" panose="020B0604020202020204" pitchFamily="34" charset="0"/>
                <a:cs typeface="Arial" panose="020B0604020202020204" pitchFamily="34" charset="0"/>
              </a:rPr>
              <a:t>PNHQ;</a:t>
            </a:r>
          </a:p>
          <a:p>
            <a:pPr eaLnBrk="1" hangingPunct="1"/>
            <a:r>
              <a:rPr lang="fr-FR" altLang="fr-FR" sz="20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fr-FR" altLang="fr-FR" sz="2000" dirty="0" smtClean="0">
                <a:solidFill>
                  <a:schemeClr val="tx1">
                    <a:lumMod val="85000"/>
                    <a:lumOff val="15000"/>
                  </a:schemeClr>
                </a:solidFill>
                <a:latin typeface="Arial" panose="020B0604020202020204" pitchFamily="34" charset="0"/>
                <a:cs typeface="Arial" panose="020B0604020202020204" pitchFamily="34" charset="0"/>
              </a:rPr>
              <a:t>le </a:t>
            </a:r>
            <a:r>
              <a:rPr lang="fr-FR" altLang="fr-FR" sz="2000" dirty="0">
                <a:solidFill>
                  <a:schemeClr val="tx1">
                    <a:lumMod val="85000"/>
                    <a:lumOff val="15000"/>
                  </a:schemeClr>
                </a:solidFill>
                <a:latin typeface="Arial" panose="020B0604020202020204" pitchFamily="34" charset="0"/>
                <a:cs typeface="Arial" panose="020B0604020202020204" pitchFamily="34" charset="0"/>
              </a:rPr>
              <a:t>règlement intérieur du Jury</a:t>
            </a:r>
            <a:r>
              <a:rPr lang="fr-FR" altLang="fr-FR" sz="2000" dirty="0" smtClean="0">
                <a:solidFill>
                  <a:schemeClr val="tx1">
                    <a:lumMod val="85000"/>
                    <a:lumOff val="15000"/>
                  </a:schemeClr>
                </a:solidFill>
                <a:latin typeface="Arial" panose="020B0604020202020204" pitchFamily="34" charset="0"/>
                <a:cs typeface="Arial" panose="020B0604020202020204" pitchFamily="34" charset="0"/>
              </a:rPr>
              <a:t>.</a:t>
            </a:r>
          </a:p>
          <a:p>
            <a:pPr marL="342900" indent="-342900" eaLnBrk="1" hangingPunct="1">
              <a:buFont typeface="Wingdings" panose="05000000000000000000" pitchFamily="2" charset="2"/>
              <a:buChar char="F"/>
            </a:pPr>
            <a:endParaRPr lang="fr-FR" altLang="fr-FR" sz="2000" dirty="0" smtClean="0">
              <a:latin typeface="Arial" panose="020B0604020202020204" pitchFamily="34" charset="0"/>
              <a:cs typeface="Arial" panose="020B0604020202020204" pitchFamily="34" charset="0"/>
            </a:endParaRPr>
          </a:p>
          <a:p>
            <a:pPr eaLnBrk="1" hangingPunct="1"/>
            <a:r>
              <a:rPr lang="fr-FR" altLang="fr-FR" sz="2000" dirty="0" smtClean="0">
                <a:latin typeface="Arial" panose="020B0604020202020204" pitchFamily="34" charset="0"/>
                <a:cs typeface="Arial" panose="020B0604020202020204" pitchFamily="34" charset="0"/>
              </a:rPr>
              <a:t>NOTA: les critères ayant été harmonisés, les premières éditions peuvent être organisées en attendant l’adoption officielle des textes.</a:t>
            </a:r>
            <a:endParaRPr lang="fr-FR" alt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5618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2082800" y="228600"/>
            <a:ext cx="7086600" cy="609600"/>
          </a:xfrm>
          <a:prstGeom prst="rect">
            <a:avLst/>
          </a:prstGeom>
          <a:solidFill>
            <a:srgbClr val="0070C0"/>
          </a:solidFill>
          <a:ln w="9525" cap="flat" cmpd="sng" algn="ctr">
            <a:noFill/>
            <a:prstDash val="solid"/>
            <a:round/>
            <a:headEnd type="none" w="med" len="med"/>
            <a:tailEnd type="none" w="med" len="med"/>
          </a:ln>
          <a:effectLst/>
          <a:extLst/>
        </p:spPr>
        <p:txBody>
          <a:bodyPr lIns="68580" tIns="34290" rIns="342900" bIns="34290" anchor="ctr"/>
          <a:lstStyle/>
          <a:p>
            <a:pPr algn="r" defTabSz="685800" eaLnBrk="1" hangingPunct="1">
              <a:defRPr/>
            </a:pPr>
            <a:r>
              <a:rPr lang="en-US" sz="2800" b="1" kern="0" dirty="0">
                <a:solidFill>
                  <a:prstClr val="white"/>
                </a:solidFill>
                <a:latin typeface="Arial Rounded MT Bold" panose="020F0704030504030204" pitchFamily="34" charset="0"/>
                <a:cs typeface="Arial" charset="0"/>
              </a:rPr>
              <a:t>3</a:t>
            </a:r>
            <a:r>
              <a:rPr lang="en-US" sz="2800" b="1" kern="0" dirty="0" smtClean="0">
                <a:solidFill>
                  <a:prstClr val="white"/>
                </a:solidFill>
                <a:latin typeface="Arial Rounded MT Bold" panose="020F0704030504030204" pitchFamily="34" charset="0"/>
                <a:cs typeface="Arial" charset="0"/>
              </a:rPr>
              <a:t>. </a:t>
            </a:r>
            <a:r>
              <a:rPr lang="en-US" sz="2800" b="1" kern="0" dirty="0" err="1">
                <a:solidFill>
                  <a:prstClr val="white"/>
                </a:solidFill>
                <a:latin typeface="Arial Rounded MT Bold" panose="020F0704030504030204" pitchFamily="34" charset="0"/>
                <a:cs typeface="Arial" charset="0"/>
              </a:rPr>
              <a:t>Objectifs</a:t>
            </a:r>
            <a:r>
              <a:rPr lang="en-US" sz="2800" b="1" kern="0" dirty="0">
                <a:solidFill>
                  <a:prstClr val="white"/>
                </a:solidFill>
                <a:latin typeface="Arial Rounded MT Bold" panose="020F0704030504030204" pitchFamily="34" charset="0"/>
                <a:cs typeface="Arial" charset="0"/>
              </a:rPr>
              <a:t> du </a:t>
            </a:r>
            <a:r>
              <a:rPr lang="en-US" sz="2800" b="1" kern="0" dirty="0" smtClean="0">
                <a:solidFill>
                  <a:prstClr val="white"/>
                </a:solidFill>
                <a:latin typeface="Arial Rounded MT Bold" panose="020F0704030504030204" pitchFamily="34" charset="0"/>
                <a:cs typeface="Arial" charset="0"/>
              </a:rPr>
              <a:t>PNHQ</a:t>
            </a:r>
            <a:endParaRPr lang="en-US" sz="2800" b="1" kern="0" dirty="0">
              <a:solidFill>
                <a:prstClr val="white"/>
              </a:solidFill>
              <a:latin typeface="Arial Rounded MT Bold" panose="020F0704030504030204" pitchFamily="34" charset="0"/>
              <a:cs typeface="Arial" charset="0"/>
            </a:endParaRPr>
          </a:p>
        </p:txBody>
      </p:sp>
      <p:pic>
        <p:nvPicPr>
          <p:cNvPr id="45059"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3357563"/>
            <a:ext cx="2286000"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2"/>
          <p:cNvSpPr>
            <a:spLocks noChangeArrowheads="1"/>
          </p:cNvSpPr>
          <p:nvPr/>
        </p:nvSpPr>
        <p:spPr bwMode="auto">
          <a:xfrm>
            <a:off x="2705100" y="3124200"/>
            <a:ext cx="5842000" cy="256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buFont typeface="Wingdings" panose="05000000000000000000" pitchFamily="2" charset="2"/>
              <a:buChar char="q"/>
            </a:pPr>
            <a:r>
              <a:rPr lang="fr-FR" altLang="fr-FR" sz="2000" dirty="0" smtClean="0">
                <a:latin typeface="Arial" panose="020B0604020202020204" pitchFamily="34" charset="0"/>
              </a:rPr>
              <a:t>Promouvoir la culture de la qualité au niveau du tissu économique national ;</a:t>
            </a:r>
          </a:p>
          <a:p>
            <a:pPr algn="r" eaLnBrk="1" hangingPunct="1">
              <a:buFont typeface="Wingdings" panose="05000000000000000000" pitchFamily="2" charset="2"/>
              <a:buChar char="q"/>
            </a:pPr>
            <a:r>
              <a:rPr lang="fr-FR" altLang="fr-FR" sz="2000" dirty="0" smtClean="0">
                <a:latin typeface="Arial" panose="020B0604020202020204" pitchFamily="34" charset="0"/>
              </a:rPr>
              <a:t>Inciter un grand nombre d’organismes nationaux à la démarche qualité et si possible à obtenir la certification ;</a:t>
            </a:r>
          </a:p>
          <a:p>
            <a:pPr algn="r" eaLnBrk="1" hangingPunct="1">
              <a:buFont typeface="Wingdings" panose="05000000000000000000" pitchFamily="2" charset="2"/>
              <a:buChar char="q"/>
            </a:pPr>
            <a:r>
              <a:rPr lang="fr-FR" altLang="fr-FR" sz="2000" dirty="0" smtClean="0">
                <a:latin typeface="Arial" panose="020B0604020202020204" pitchFamily="34" charset="0"/>
              </a:rPr>
              <a:t>Encourager, récompenser et honorer les organismes dans leurs efforts à la démarche qualité.</a:t>
            </a:r>
          </a:p>
        </p:txBody>
      </p:sp>
      <p:sp>
        <p:nvSpPr>
          <p:cNvPr id="45061" name="Rectangle 4"/>
          <p:cNvSpPr>
            <a:spLocks noChangeArrowheads="1"/>
          </p:cNvSpPr>
          <p:nvPr/>
        </p:nvSpPr>
        <p:spPr bwMode="auto">
          <a:xfrm>
            <a:off x="381000" y="1828800"/>
            <a:ext cx="8001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fr-FR" altLang="fr-FR" sz="2000" dirty="0">
                <a:latin typeface="Arial" panose="020B0604020202020204" pitchFamily="34" charset="0"/>
              </a:rPr>
              <a:t>Le </a:t>
            </a:r>
            <a:r>
              <a:rPr lang="fr-FR" altLang="fr-FR" sz="2000" dirty="0" smtClean="0">
                <a:latin typeface="Arial" panose="020B0604020202020204" pitchFamily="34" charset="0"/>
              </a:rPr>
              <a:t>PNHQ vise </a:t>
            </a:r>
            <a:r>
              <a:rPr lang="fr-FR" altLang="fr-FR" sz="2000" dirty="0">
                <a:latin typeface="Arial" panose="020B0604020202020204" pitchFamily="34" charset="0"/>
              </a:rPr>
              <a:t>à primer les meilleures organisations </a:t>
            </a:r>
            <a:r>
              <a:rPr lang="fr-FR" altLang="fr-FR" sz="2000" dirty="0" smtClean="0">
                <a:latin typeface="Arial" panose="020B0604020202020204" pitchFamily="34" charset="0"/>
              </a:rPr>
              <a:t>et </a:t>
            </a:r>
            <a:r>
              <a:rPr lang="fr-FR" altLang="fr-FR" sz="2000" dirty="0">
                <a:latin typeface="Arial" panose="020B0604020202020204" pitchFamily="34" charset="0"/>
              </a:rPr>
              <a:t>récompenser ainsi l’effort qualité </a:t>
            </a:r>
            <a:r>
              <a:rPr lang="fr-FR" altLang="fr-FR" sz="2000" dirty="0" smtClean="0">
                <a:latin typeface="Arial" panose="020B0604020202020204" pitchFamily="34" charset="0"/>
              </a:rPr>
              <a:t>déployé au </a:t>
            </a:r>
            <a:r>
              <a:rPr lang="fr-FR" altLang="fr-FR" sz="2000" dirty="0">
                <a:latin typeface="Arial" panose="020B0604020202020204" pitchFamily="34" charset="0"/>
              </a:rPr>
              <a:t>niveau national. Les objectifs spécifiques de ce Prix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2057400" y="228600"/>
            <a:ext cx="7086600" cy="609600"/>
          </a:xfrm>
          <a:prstGeom prst="rect">
            <a:avLst/>
          </a:prstGeom>
          <a:solidFill>
            <a:srgbClr val="0070C0"/>
          </a:solidFill>
          <a:ln w="9525" cap="flat" cmpd="sng" algn="ctr">
            <a:noFill/>
            <a:prstDash val="solid"/>
            <a:round/>
            <a:headEnd type="none" w="med" len="med"/>
            <a:tailEnd type="none" w="med" len="med"/>
          </a:ln>
          <a:effectLst/>
          <a:extLst/>
        </p:spPr>
        <p:txBody>
          <a:bodyPr lIns="68580" tIns="34290" rIns="342900" bIns="34290" anchor="ctr"/>
          <a:lstStyle/>
          <a:p>
            <a:pPr algn="r" defTabSz="685800" eaLnBrk="1" hangingPunct="1">
              <a:defRPr/>
            </a:pPr>
            <a:r>
              <a:rPr lang="en-US" sz="2800" b="1" kern="0" dirty="0">
                <a:solidFill>
                  <a:prstClr val="white"/>
                </a:solidFill>
                <a:latin typeface="Arial Rounded MT Bold" panose="020F0704030504030204" pitchFamily="34" charset="0"/>
                <a:cs typeface="Arial" charset="0"/>
              </a:rPr>
              <a:t>3</a:t>
            </a:r>
            <a:r>
              <a:rPr lang="en-US" sz="2800" b="1" kern="0" dirty="0" smtClean="0">
                <a:solidFill>
                  <a:prstClr val="white"/>
                </a:solidFill>
                <a:latin typeface="Arial Rounded MT Bold" panose="020F0704030504030204" pitchFamily="34" charset="0"/>
                <a:cs typeface="Arial" charset="0"/>
              </a:rPr>
              <a:t>. </a:t>
            </a:r>
            <a:r>
              <a:rPr lang="en-US" sz="2800" b="1" kern="0" dirty="0" err="1">
                <a:solidFill>
                  <a:prstClr val="white"/>
                </a:solidFill>
                <a:latin typeface="Arial Rounded MT Bold" panose="020F0704030504030204" pitchFamily="34" charset="0"/>
                <a:cs typeface="Arial" charset="0"/>
              </a:rPr>
              <a:t>Objectifs</a:t>
            </a:r>
            <a:r>
              <a:rPr lang="en-US" sz="2800" b="1" kern="0" dirty="0">
                <a:solidFill>
                  <a:prstClr val="white"/>
                </a:solidFill>
                <a:latin typeface="Arial Rounded MT Bold" panose="020F0704030504030204" pitchFamily="34" charset="0"/>
                <a:cs typeface="Arial" charset="0"/>
              </a:rPr>
              <a:t> du </a:t>
            </a:r>
            <a:r>
              <a:rPr lang="en-US" sz="2800" b="1" kern="0" dirty="0" smtClean="0">
                <a:solidFill>
                  <a:prstClr val="white"/>
                </a:solidFill>
                <a:latin typeface="Arial Rounded MT Bold" panose="020F0704030504030204" pitchFamily="34" charset="0"/>
                <a:cs typeface="Arial" charset="0"/>
              </a:rPr>
              <a:t>PNHQ</a:t>
            </a:r>
            <a:endParaRPr lang="en-US" sz="2800" b="1" kern="0" dirty="0">
              <a:solidFill>
                <a:prstClr val="white"/>
              </a:solidFill>
              <a:latin typeface="Arial Rounded MT Bold" panose="020F0704030504030204" pitchFamily="34" charset="0"/>
              <a:cs typeface="Arial" charset="0"/>
            </a:endParaRPr>
          </a:p>
        </p:txBody>
      </p:sp>
      <p:pic>
        <p:nvPicPr>
          <p:cNvPr id="45059"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3357563"/>
            <a:ext cx="2286000"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2258218" y="2051109"/>
            <a:ext cx="6684963" cy="396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342900" indent="-342900" eaLnBrk="1" hangingPunct="1">
              <a:lnSpc>
                <a:spcPct val="90000"/>
              </a:lnSpc>
              <a:spcBef>
                <a:spcPts val="1000"/>
              </a:spcBef>
              <a:buFont typeface="Wingdings" panose="05000000000000000000" pitchFamily="2" charset="2"/>
              <a:buChar char="q"/>
            </a:lvl1pPr>
            <a:lvl2pPr marL="742950" indent="-285750">
              <a:lnSpc>
                <a:spcPct val="90000"/>
              </a:lnSpc>
              <a:spcBef>
                <a:spcPts val="500"/>
              </a:spcBef>
              <a:buFont typeface="Arial" panose="020B0604020202020204" pitchFamily="34" charset="0"/>
              <a:buChar char="•"/>
              <a:defRPr sz="2400">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9pPr>
          </a:lstStyle>
          <a:p>
            <a:pPr algn="just"/>
            <a:r>
              <a:rPr lang="fr-FR" altLang="fr-FR" sz="2800" dirty="0"/>
              <a:t>Publier et diffuser les performances réalisées par les organismes en matière de démarche qualité ;</a:t>
            </a:r>
          </a:p>
          <a:p>
            <a:pPr algn="just"/>
            <a:r>
              <a:rPr lang="fr-FR" altLang="fr-FR" sz="2800" dirty="0"/>
              <a:t>Constituer une base de données sur le niveau qualité du tissu économique ;</a:t>
            </a:r>
          </a:p>
          <a:p>
            <a:pPr algn="just"/>
            <a:r>
              <a:rPr lang="fr-FR" altLang="fr-FR" sz="2800" dirty="0"/>
              <a:t>Publier un répertoire national de la qualité ;</a:t>
            </a:r>
          </a:p>
          <a:p>
            <a:pPr algn="just"/>
            <a:r>
              <a:rPr lang="fr-FR" altLang="fr-FR" sz="2800" dirty="0"/>
              <a:t>Améliorer l’image du pays et des produits </a:t>
            </a:r>
            <a:r>
              <a:rPr lang="fr-FR" altLang="fr-FR" sz="2800" dirty="0" smtClean="0"/>
              <a:t>nationaux</a:t>
            </a:r>
            <a:r>
              <a:rPr lang="fr-FR" altLang="fr-FR" sz="2800" dirty="0"/>
              <a:t>.</a:t>
            </a:r>
          </a:p>
        </p:txBody>
      </p:sp>
    </p:spTree>
    <p:extLst>
      <p:ext uri="{BB962C8B-B14F-4D97-AF65-F5344CB8AC3E}">
        <p14:creationId xmlns:p14="http://schemas.microsoft.com/office/powerpoint/2010/main" val="130359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2063931" y="228600"/>
            <a:ext cx="7086600" cy="609600"/>
          </a:xfrm>
          <a:prstGeom prst="rect">
            <a:avLst/>
          </a:prstGeom>
          <a:solidFill>
            <a:srgbClr val="0070C0"/>
          </a:solidFill>
          <a:ln w="9525" cap="flat" cmpd="sng" algn="ctr">
            <a:noFill/>
            <a:prstDash val="solid"/>
            <a:round/>
            <a:headEnd type="none" w="med" len="med"/>
            <a:tailEnd type="none" w="med" len="med"/>
          </a:ln>
          <a:effectLst/>
          <a:extLst/>
        </p:spPr>
        <p:txBody>
          <a:bodyPr lIns="68580" tIns="34290" rIns="342900" bIns="34290" anchor="ctr"/>
          <a:lstStyle/>
          <a:p>
            <a:pPr algn="r" defTabSz="685800" eaLnBrk="1" hangingPunct="1">
              <a:defRPr/>
            </a:pPr>
            <a:r>
              <a:rPr lang="en-US" sz="2800" b="1" kern="0" dirty="0" smtClean="0">
                <a:solidFill>
                  <a:prstClr val="white"/>
                </a:solidFill>
                <a:latin typeface="Arial Rounded MT Bold" panose="020F0704030504030204" pitchFamily="34" charset="0"/>
                <a:cs typeface="Arial" charset="0"/>
              </a:rPr>
              <a:t>4.Management </a:t>
            </a:r>
            <a:r>
              <a:rPr lang="en-US" sz="2800" b="1" kern="0" dirty="0">
                <a:solidFill>
                  <a:prstClr val="white"/>
                </a:solidFill>
                <a:latin typeface="Arial Rounded MT Bold" panose="020F0704030504030204" pitchFamily="34" charset="0"/>
                <a:cs typeface="Arial" charset="0"/>
              </a:rPr>
              <a:t>du </a:t>
            </a:r>
            <a:r>
              <a:rPr lang="en-US" sz="2800" b="1" kern="0" dirty="0" smtClean="0">
                <a:solidFill>
                  <a:prstClr val="white"/>
                </a:solidFill>
                <a:latin typeface="Arial Rounded MT Bold" panose="020F0704030504030204" pitchFamily="34" charset="0"/>
                <a:cs typeface="Arial" charset="0"/>
              </a:rPr>
              <a:t>Prix </a:t>
            </a:r>
            <a:r>
              <a:rPr lang="en-US" sz="2800" b="1" kern="0" dirty="0">
                <a:solidFill>
                  <a:prstClr val="white"/>
                </a:solidFill>
                <a:latin typeface="Arial Rounded MT Bold" panose="020F0704030504030204" pitchFamily="34" charset="0"/>
                <a:cs typeface="Arial" charset="0"/>
              </a:rPr>
              <a:t>/ </a:t>
            </a:r>
            <a:r>
              <a:rPr lang="fr-FR" sz="2800" b="1" dirty="0">
                <a:solidFill>
                  <a:schemeClr val="accent4"/>
                </a:solidFill>
                <a:latin typeface="Arial Rounded MT Bold" panose="020F0704030504030204" pitchFamily="34" charset="0"/>
              </a:rPr>
              <a:t>les organes</a:t>
            </a:r>
            <a:r>
              <a:rPr lang="en-US" sz="2800" b="1" kern="0" dirty="0">
                <a:solidFill>
                  <a:schemeClr val="accent4"/>
                </a:solidFill>
                <a:latin typeface="Arial Rounded MT Bold" panose="020F0704030504030204" pitchFamily="34" charset="0"/>
                <a:cs typeface="Arial" charset="0"/>
              </a:rPr>
              <a:t> </a:t>
            </a:r>
          </a:p>
        </p:txBody>
      </p:sp>
      <p:sp>
        <p:nvSpPr>
          <p:cNvPr id="46083" name="Rectangle 3"/>
          <p:cNvSpPr>
            <a:spLocks noChangeArrowheads="1"/>
          </p:cNvSpPr>
          <p:nvPr/>
        </p:nvSpPr>
        <p:spPr bwMode="auto">
          <a:xfrm>
            <a:off x="191589" y="2057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2000" dirty="0">
                <a:latin typeface="Arial" panose="020B0604020202020204" pitchFamily="34" charset="0"/>
              </a:rPr>
              <a:t>Les organes intervenant dans la gestion du </a:t>
            </a:r>
            <a:r>
              <a:rPr lang="fr-FR" altLang="fr-FR" sz="2000" dirty="0" smtClean="0">
                <a:latin typeface="Arial" panose="020B0604020202020204" pitchFamily="34" charset="0"/>
              </a:rPr>
              <a:t>PNHQ </a:t>
            </a:r>
            <a:r>
              <a:rPr lang="fr-FR" altLang="fr-FR" sz="2000" dirty="0">
                <a:latin typeface="Arial" panose="020B0604020202020204" pitchFamily="34" charset="0"/>
              </a:rPr>
              <a:t>sont les suivants :</a:t>
            </a:r>
          </a:p>
        </p:txBody>
      </p:sp>
      <p:sp>
        <p:nvSpPr>
          <p:cNvPr id="10" name="ZoneTexte 9"/>
          <p:cNvSpPr txBox="1"/>
          <p:nvPr/>
        </p:nvSpPr>
        <p:spPr>
          <a:xfrm>
            <a:off x="304800" y="2971800"/>
            <a:ext cx="8382000" cy="2724150"/>
          </a:xfrm>
          <a:prstGeom prst="rect">
            <a:avLst/>
          </a:prstGeom>
          <a:noFill/>
        </p:spPr>
        <p:txBody>
          <a:bodyPr>
            <a:spAutoFit/>
          </a:bodyPr>
          <a:lstStyle/>
          <a:p>
            <a:pPr marL="342900" indent="-342900" algn="just">
              <a:spcAft>
                <a:spcPts val="0"/>
              </a:spcAft>
              <a:buFont typeface="Wingdings" panose="05000000000000000000" pitchFamily="2" charset="2"/>
              <a:buChar char=""/>
              <a:defRPr/>
            </a:pPr>
            <a:r>
              <a:rPr lang="fr-FR" b="1" dirty="0">
                <a:ea typeface="MS Mincho"/>
              </a:rPr>
              <a:t>Le Comité d’Organisation (CO) </a:t>
            </a:r>
            <a:r>
              <a:rPr lang="fr-FR" dirty="0">
                <a:ea typeface="MS Mincho"/>
              </a:rPr>
              <a:t>a pour mission la coordination et le suivi de toutes les actions entreprises par le secrétariat technique:</a:t>
            </a:r>
          </a:p>
          <a:p>
            <a:pPr>
              <a:defRPr/>
            </a:pPr>
            <a:endParaRPr lang="fr-FR" sz="1100" b="1" dirty="0"/>
          </a:p>
          <a:p>
            <a:pPr marL="342900" indent="-342900">
              <a:buFont typeface="Wingdings" panose="05000000000000000000" pitchFamily="2" charset="2"/>
              <a:buChar char="Ø"/>
              <a:defRPr/>
            </a:pPr>
            <a:r>
              <a:rPr lang="fr-FR" dirty="0"/>
              <a:t>valider le lancement du </a:t>
            </a:r>
            <a:r>
              <a:rPr lang="fr-FR" dirty="0" smtClean="0"/>
              <a:t>Prix</a:t>
            </a:r>
            <a:r>
              <a:rPr lang="fr-FR" dirty="0"/>
              <a:t>,</a:t>
            </a:r>
          </a:p>
          <a:p>
            <a:pPr marL="342900" indent="-342900">
              <a:buFont typeface="Wingdings" panose="05000000000000000000" pitchFamily="2" charset="2"/>
              <a:buChar char="Ø"/>
              <a:defRPr/>
            </a:pPr>
            <a:r>
              <a:rPr lang="fr-FR" dirty="0"/>
              <a:t>rechercher les financements,</a:t>
            </a:r>
          </a:p>
          <a:p>
            <a:pPr marL="342900" indent="-342900">
              <a:buFont typeface="Wingdings" panose="05000000000000000000" pitchFamily="2" charset="2"/>
              <a:buChar char="Ø"/>
              <a:defRPr/>
            </a:pPr>
            <a:r>
              <a:rPr lang="fr-FR" dirty="0"/>
              <a:t>valider la communication et la promotion du </a:t>
            </a:r>
            <a:r>
              <a:rPr lang="fr-FR" dirty="0" smtClean="0"/>
              <a:t>Prix</a:t>
            </a:r>
            <a:r>
              <a:rPr lang="fr-FR" dirty="0"/>
              <a:t>,</a:t>
            </a:r>
          </a:p>
          <a:p>
            <a:pPr marL="342900" indent="-342900">
              <a:buFont typeface="Wingdings" panose="05000000000000000000" pitchFamily="2" charset="2"/>
              <a:buChar char="Ø"/>
              <a:defRPr/>
            </a:pPr>
            <a:r>
              <a:rPr lang="fr-FR" dirty="0"/>
              <a:t>valider le recrutement et l’organisation de la formation des auditeurs,</a:t>
            </a:r>
          </a:p>
          <a:p>
            <a:pPr marL="342900" indent="-342900">
              <a:buFont typeface="Wingdings" panose="05000000000000000000" pitchFamily="2" charset="2"/>
              <a:buChar char="Ø"/>
              <a:defRPr/>
            </a:pPr>
            <a:r>
              <a:rPr lang="fr-FR" dirty="0"/>
              <a:t>valider l’organisation de la cérémonie de remise des </a:t>
            </a:r>
            <a:r>
              <a:rPr lang="fr-FR" dirty="0" smtClean="0"/>
              <a:t>Prix</a:t>
            </a:r>
            <a:r>
              <a:rPr lang="fr-FR" dirty="0"/>
              <a:t>.</a:t>
            </a:r>
          </a:p>
          <a:p>
            <a:pPr>
              <a:defRPr/>
            </a:pPr>
            <a:r>
              <a:rPr lang="fr-FR" b="1" dirty="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2057400" y="228600"/>
            <a:ext cx="7086600" cy="609600"/>
          </a:xfrm>
          <a:prstGeom prst="rect">
            <a:avLst/>
          </a:prstGeom>
          <a:solidFill>
            <a:srgbClr val="0070C0"/>
          </a:solidFill>
          <a:ln w="9525" cap="flat" cmpd="sng" algn="ctr">
            <a:noFill/>
            <a:prstDash val="solid"/>
            <a:round/>
            <a:headEnd type="none" w="med" len="med"/>
            <a:tailEnd type="none" w="med" len="med"/>
          </a:ln>
          <a:effectLst/>
          <a:extLst/>
        </p:spPr>
        <p:txBody>
          <a:bodyPr lIns="68580" tIns="34290" rIns="342900" bIns="34290" anchor="ctr"/>
          <a:lstStyle/>
          <a:p>
            <a:pPr algn="r" defTabSz="685800" eaLnBrk="1" hangingPunct="1">
              <a:defRPr/>
            </a:pPr>
            <a:r>
              <a:rPr lang="en-US" sz="2800" b="1" kern="0" dirty="0" smtClean="0">
                <a:solidFill>
                  <a:prstClr val="white"/>
                </a:solidFill>
                <a:latin typeface="Arial Rounded MT Bold" panose="020F0704030504030204" pitchFamily="34" charset="0"/>
                <a:cs typeface="Arial" charset="0"/>
              </a:rPr>
              <a:t>4.Management </a:t>
            </a:r>
            <a:r>
              <a:rPr lang="en-US" sz="2800" b="1" kern="0" dirty="0">
                <a:solidFill>
                  <a:prstClr val="white"/>
                </a:solidFill>
                <a:latin typeface="Arial Rounded MT Bold" panose="020F0704030504030204" pitchFamily="34" charset="0"/>
                <a:cs typeface="Arial" charset="0"/>
              </a:rPr>
              <a:t>du </a:t>
            </a:r>
            <a:r>
              <a:rPr lang="en-US" sz="2800" b="1" kern="0" dirty="0" smtClean="0">
                <a:solidFill>
                  <a:prstClr val="white"/>
                </a:solidFill>
                <a:latin typeface="Arial Rounded MT Bold" panose="020F0704030504030204" pitchFamily="34" charset="0"/>
                <a:cs typeface="Arial" charset="0"/>
              </a:rPr>
              <a:t>Prix </a:t>
            </a:r>
            <a:r>
              <a:rPr lang="en-US" sz="2800" b="1" kern="0" dirty="0">
                <a:solidFill>
                  <a:prstClr val="white"/>
                </a:solidFill>
                <a:latin typeface="Arial Rounded MT Bold" panose="020F0704030504030204" pitchFamily="34" charset="0"/>
                <a:cs typeface="Arial" charset="0"/>
              </a:rPr>
              <a:t>/ </a:t>
            </a:r>
            <a:r>
              <a:rPr lang="fr-FR" sz="2800" b="1" dirty="0">
                <a:solidFill>
                  <a:schemeClr val="accent4"/>
                </a:solidFill>
                <a:latin typeface="Arial Rounded MT Bold" panose="020F0704030504030204" pitchFamily="34" charset="0"/>
              </a:rPr>
              <a:t>les organes</a:t>
            </a:r>
            <a:r>
              <a:rPr lang="en-US" sz="2800" b="1" kern="0" dirty="0">
                <a:solidFill>
                  <a:schemeClr val="accent4"/>
                </a:solidFill>
                <a:latin typeface="Arial Rounded MT Bold" panose="020F0704030504030204" pitchFamily="34" charset="0"/>
                <a:cs typeface="Arial" charset="0"/>
              </a:rPr>
              <a:t> </a:t>
            </a:r>
          </a:p>
        </p:txBody>
      </p:sp>
      <p:sp>
        <p:nvSpPr>
          <p:cNvPr id="6" name="Rectangle 5"/>
          <p:cNvSpPr/>
          <p:nvPr/>
        </p:nvSpPr>
        <p:spPr>
          <a:xfrm>
            <a:off x="304800" y="2438400"/>
            <a:ext cx="8534400" cy="2862263"/>
          </a:xfrm>
          <a:prstGeom prst="rect">
            <a:avLst/>
          </a:prstGeom>
        </p:spPr>
        <p:txBody>
          <a:bodyPr>
            <a:spAutoFit/>
          </a:bodyPr>
          <a:lstStyle/>
          <a:p>
            <a:pPr marL="342900" indent="-342900" algn="just">
              <a:spcAft>
                <a:spcPts val="0"/>
              </a:spcAft>
              <a:buFont typeface="Wingdings" panose="05000000000000000000" pitchFamily="2" charset="2"/>
              <a:buChar char=""/>
              <a:defRPr/>
            </a:pPr>
            <a:r>
              <a:rPr lang="fr-FR" b="1" dirty="0">
                <a:ea typeface="MS Mincho"/>
              </a:rPr>
              <a:t>Le secrétariat technique du </a:t>
            </a:r>
            <a:r>
              <a:rPr lang="fr-FR" b="1" dirty="0" smtClean="0">
                <a:ea typeface="MS Mincho"/>
              </a:rPr>
              <a:t>PNHQ </a:t>
            </a:r>
            <a:r>
              <a:rPr lang="fr-FR" dirty="0">
                <a:ea typeface="MS Mincho"/>
              </a:rPr>
              <a:t>a pour attributions principales :</a:t>
            </a:r>
          </a:p>
          <a:p>
            <a:pPr marL="228600">
              <a:spcAft>
                <a:spcPts val="0"/>
              </a:spcAft>
              <a:defRPr/>
            </a:pPr>
            <a:r>
              <a:rPr lang="fr-FR" dirty="0">
                <a:ea typeface="MS Mincho"/>
              </a:rPr>
              <a:t> </a:t>
            </a:r>
            <a:endParaRPr lang="fr-FR" dirty="0">
              <a:latin typeface="Times New Roman" panose="02020603050405020304" pitchFamily="18" charset="0"/>
              <a:ea typeface="MS Mincho"/>
            </a:endParaRPr>
          </a:p>
          <a:p>
            <a:pPr marL="342900" indent="-342900" algn="just">
              <a:spcAft>
                <a:spcPts val="0"/>
              </a:spcAft>
              <a:buFont typeface="Symbol" panose="05050102010706020507" pitchFamily="18" charset="2"/>
              <a:buChar char=""/>
              <a:defRPr/>
            </a:pPr>
            <a:r>
              <a:rPr lang="fr-FR" dirty="0">
                <a:ea typeface="MS Mincho"/>
              </a:rPr>
              <a:t>la coordination entre différents acteurs,</a:t>
            </a:r>
            <a:endParaRPr lang="fr-FR" dirty="0">
              <a:latin typeface="Times New Roman" panose="02020603050405020304" pitchFamily="18" charset="0"/>
              <a:ea typeface="MS Mincho"/>
            </a:endParaRPr>
          </a:p>
          <a:p>
            <a:pPr marL="342900" indent="-342900" algn="just">
              <a:spcAft>
                <a:spcPts val="0"/>
              </a:spcAft>
              <a:buFont typeface="Symbol" panose="05050102010706020507" pitchFamily="18" charset="2"/>
              <a:buChar char=""/>
              <a:defRPr/>
            </a:pPr>
            <a:r>
              <a:rPr lang="fr-FR" dirty="0">
                <a:ea typeface="MS Mincho"/>
              </a:rPr>
              <a:t>l’élaboration du budget,</a:t>
            </a:r>
            <a:endParaRPr lang="fr-FR" dirty="0">
              <a:latin typeface="Times New Roman" panose="02020603050405020304" pitchFamily="18" charset="0"/>
              <a:ea typeface="MS Mincho"/>
            </a:endParaRPr>
          </a:p>
          <a:p>
            <a:pPr marL="342900" indent="-342900" algn="just">
              <a:spcAft>
                <a:spcPts val="0"/>
              </a:spcAft>
              <a:buFont typeface="Symbol" panose="05050102010706020507" pitchFamily="18" charset="2"/>
              <a:buChar char=""/>
              <a:defRPr/>
            </a:pPr>
            <a:r>
              <a:rPr lang="fr-FR" dirty="0">
                <a:ea typeface="MS Mincho"/>
              </a:rPr>
              <a:t>les travaux préparatoires,</a:t>
            </a:r>
            <a:endParaRPr lang="fr-FR" dirty="0">
              <a:latin typeface="Times New Roman" panose="02020603050405020304" pitchFamily="18" charset="0"/>
              <a:ea typeface="MS Mincho"/>
            </a:endParaRPr>
          </a:p>
          <a:p>
            <a:pPr marL="342900" indent="-342900" algn="just">
              <a:spcAft>
                <a:spcPts val="0"/>
              </a:spcAft>
              <a:buFont typeface="Symbol" panose="05050102010706020507" pitchFamily="18" charset="2"/>
              <a:buChar char=""/>
              <a:defRPr/>
            </a:pPr>
            <a:r>
              <a:rPr lang="fr-FR" dirty="0">
                <a:ea typeface="MS Mincho"/>
              </a:rPr>
              <a:t>la logistique,</a:t>
            </a:r>
            <a:endParaRPr lang="fr-FR" dirty="0">
              <a:latin typeface="Times New Roman" panose="02020603050405020304" pitchFamily="18" charset="0"/>
              <a:ea typeface="MS Mincho"/>
            </a:endParaRPr>
          </a:p>
          <a:p>
            <a:pPr marL="342900" indent="-342900" algn="just">
              <a:spcAft>
                <a:spcPts val="0"/>
              </a:spcAft>
              <a:buFont typeface="Symbol" panose="05050102010706020507" pitchFamily="18" charset="2"/>
              <a:buChar char=""/>
              <a:defRPr/>
            </a:pPr>
            <a:r>
              <a:rPr lang="fr-FR" dirty="0">
                <a:ea typeface="MS Mincho"/>
              </a:rPr>
              <a:t>la bureautique,</a:t>
            </a:r>
            <a:endParaRPr lang="fr-FR" dirty="0">
              <a:latin typeface="Times New Roman" panose="02020603050405020304" pitchFamily="18" charset="0"/>
              <a:ea typeface="MS Mincho"/>
            </a:endParaRPr>
          </a:p>
          <a:p>
            <a:pPr marL="342900" indent="-342900" algn="just">
              <a:spcAft>
                <a:spcPts val="0"/>
              </a:spcAft>
              <a:buFont typeface="Symbol" panose="05050102010706020507" pitchFamily="18" charset="2"/>
              <a:buChar char=""/>
              <a:defRPr/>
            </a:pPr>
            <a:r>
              <a:rPr lang="fr-FR" dirty="0">
                <a:ea typeface="MS Mincho"/>
              </a:rPr>
              <a:t>la gestion du dépôt et le retrait des dossiers de candidature,</a:t>
            </a:r>
            <a:endParaRPr lang="fr-FR" dirty="0">
              <a:latin typeface="Times New Roman" panose="02020603050405020304" pitchFamily="18" charset="0"/>
              <a:ea typeface="MS Mincho"/>
            </a:endParaRPr>
          </a:p>
          <a:p>
            <a:pPr>
              <a:defRPr/>
            </a:pPr>
            <a:r>
              <a:rPr lang="fr-FR" dirty="0">
                <a:ea typeface="MS Mincho"/>
              </a:rPr>
              <a:t>les différentes tâches administratives (convocation aux réunions, etc.)</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17217</TotalTime>
  <Words>1193</Words>
  <Application>Microsoft Office PowerPoint</Application>
  <PresentationFormat>Affichage à l'écran (4:3)</PresentationFormat>
  <Paragraphs>214</Paragraphs>
  <Slides>26</Slides>
  <Notes>2</Notes>
  <HiddenSlides>0</HiddenSlides>
  <MMClips>0</MMClips>
  <ScaleCrop>false</ScaleCrop>
  <HeadingPairs>
    <vt:vector size="6" baseType="variant">
      <vt:variant>
        <vt:lpstr>Polices utilisées</vt:lpstr>
      </vt:variant>
      <vt:variant>
        <vt:i4>10</vt:i4>
      </vt:variant>
      <vt:variant>
        <vt:lpstr>Thème</vt:lpstr>
      </vt:variant>
      <vt:variant>
        <vt:i4>8</vt:i4>
      </vt:variant>
      <vt:variant>
        <vt:lpstr>Titres des diapositives</vt:lpstr>
      </vt:variant>
      <vt:variant>
        <vt:i4>26</vt:i4>
      </vt:variant>
    </vt:vector>
  </HeadingPairs>
  <TitlesOfParts>
    <vt:vector size="44" baseType="lpstr">
      <vt:lpstr>Arial</vt:lpstr>
      <vt:lpstr>Arial Rounded MT Bold</vt:lpstr>
      <vt:lpstr>Calibri</vt:lpstr>
      <vt:lpstr>Calibri Light</vt:lpstr>
      <vt:lpstr>Century Gothic</vt:lpstr>
      <vt:lpstr>MetaBook-Roman</vt:lpstr>
      <vt:lpstr>MS Mincho</vt:lpstr>
      <vt:lpstr>Symbol</vt:lpstr>
      <vt:lpstr>Times New Roman</vt:lpstr>
      <vt:lpstr>Wingdings</vt:lpstr>
      <vt:lpstr>5_Custom Design</vt:lpstr>
      <vt:lpstr>6_Custom Design</vt:lpstr>
      <vt:lpstr>Custom Design</vt:lpstr>
      <vt:lpstr>1_Custom Design</vt:lpstr>
      <vt:lpstr>2_Custom Design</vt:lpstr>
      <vt:lpstr>3_Custom Design</vt:lpstr>
      <vt:lpstr>4_Custom Design</vt:lpstr>
      <vt:lpstr>1_Office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UNIDO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UNIDO</dc:creator>
  <cp:lastModifiedBy>kamara mehefolo</cp:lastModifiedBy>
  <cp:revision>1031</cp:revision>
  <dcterms:created xsi:type="dcterms:W3CDTF">2009-06-18T15:46:40Z</dcterms:created>
  <dcterms:modified xsi:type="dcterms:W3CDTF">2017-03-16T10:28:57Z</dcterms:modified>
</cp:coreProperties>
</file>